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18288000" cy="10287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g9qFvB9+9aNZzJsZKcUj/9NSEu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0358438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C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 txBox="1"/>
          <p:nvPr>
            <p:ph idx="12" type="sldNum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7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8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3263675" y="7906763"/>
            <a:ext cx="11760648" cy="130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900">
                <a:solidFill>
                  <a:srgbClr val="122BB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/>
          <p:nvPr/>
        </p:nvSpPr>
        <p:spPr>
          <a:xfrm>
            <a:off x="0" y="5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22BB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3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7E8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4"/>
          <p:cNvSpPr txBox="1"/>
          <p:nvPr>
            <p:ph type="title"/>
          </p:nvPr>
        </p:nvSpPr>
        <p:spPr>
          <a:xfrm>
            <a:off x="3263675" y="7906763"/>
            <a:ext cx="11760648" cy="130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900">
                <a:solidFill>
                  <a:srgbClr val="122BB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309909"/>
            <a:ext cx="10638661" cy="697708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5"/>
          <p:cNvSpPr txBox="1"/>
          <p:nvPr>
            <p:ph type="ctrTitle"/>
          </p:nvPr>
        </p:nvSpPr>
        <p:spPr>
          <a:xfrm>
            <a:off x="2920458" y="1264382"/>
            <a:ext cx="12447082" cy="1389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950">
                <a:solidFill>
                  <a:srgbClr val="24242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3263675" y="7906763"/>
            <a:ext cx="11760648" cy="130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900">
                <a:solidFill>
                  <a:srgbClr val="122BB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3263675" y="7906763"/>
            <a:ext cx="11760648" cy="130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900" u="none" cap="none" strike="noStrike">
                <a:solidFill>
                  <a:srgbClr val="122BB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1" type="ft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0" type="dt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10" Type="http://schemas.openxmlformats.org/officeDocument/2006/relationships/image" Target="../media/image3.png"/><Relationship Id="rId9" Type="http://schemas.openxmlformats.org/officeDocument/2006/relationships/image" Target="../media/image19.png"/><Relationship Id="rId5" Type="http://schemas.openxmlformats.org/officeDocument/2006/relationships/image" Target="../media/image6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Relationship Id="rId8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a caricatura de una persona&#10;&#10;Descripción generada automáticamente con confianza media" id="51" name="Google Shape;5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/>
          <p:nvPr/>
        </p:nvSpPr>
        <p:spPr>
          <a:xfrm>
            <a:off x="1058209" y="7504744"/>
            <a:ext cx="5285740" cy="840105"/>
          </a:xfrm>
          <a:custGeom>
            <a:rect b="b" l="l" r="r" t="t"/>
            <a:pathLst>
              <a:path extrusionOk="0" h="840104" w="5285740">
                <a:moveTo>
                  <a:pt x="4864678" y="840110"/>
                </a:moveTo>
                <a:lnTo>
                  <a:pt x="420804" y="840110"/>
                </a:lnTo>
                <a:lnTo>
                  <a:pt x="371693" y="837287"/>
                </a:lnTo>
                <a:lnTo>
                  <a:pt x="324256" y="829027"/>
                </a:lnTo>
                <a:lnTo>
                  <a:pt x="278806" y="815643"/>
                </a:lnTo>
                <a:lnTo>
                  <a:pt x="235659" y="797450"/>
                </a:lnTo>
                <a:lnTo>
                  <a:pt x="195129" y="774761"/>
                </a:lnTo>
                <a:lnTo>
                  <a:pt x="157530" y="747891"/>
                </a:lnTo>
                <a:lnTo>
                  <a:pt x="123177" y="717153"/>
                </a:lnTo>
                <a:lnTo>
                  <a:pt x="92384" y="682861"/>
                </a:lnTo>
                <a:lnTo>
                  <a:pt x="65465" y="645329"/>
                </a:lnTo>
                <a:lnTo>
                  <a:pt x="42736" y="604871"/>
                </a:lnTo>
                <a:lnTo>
                  <a:pt x="24511" y="561800"/>
                </a:lnTo>
                <a:lnTo>
                  <a:pt x="11103" y="516432"/>
                </a:lnTo>
                <a:lnTo>
                  <a:pt x="2828" y="469079"/>
                </a:lnTo>
                <a:lnTo>
                  <a:pt x="0" y="420055"/>
                </a:lnTo>
                <a:lnTo>
                  <a:pt x="2844" y="370941"/>
                </a:lnTo>
                <a:lnTo>
                  <a:pt x="11103" y="323678"/>
                </a:lnTo>
                <a:lnTo>
                  <a:pt x="24511" y="278310"/>
                </a:lnTo>
                <a:lnTo>
                  <a:pt x="42736" y="235239"/>
                </a:lnTo>
                <a:lnTo>
                  <a:pt x="65465" y="194781"/>
                </a:lnTo>
                <a:lnTo>
                  <a:pt x="92384" y="157249"/>
                </a:lnTo>
                <a:lnTo>
                  <a:pt x="123177" y="122957"/>
                </a:lnTo>
                <a:lnTo>
                  <a:pt x="157530" y="92219"/>
                </a:lnTo>
                <a:lnTo>
                  <a:pt x="195129" y="65349"/>
                </a:lnTo>
                <a:lnTo>
                  <a:pt x="235659" y="42660"/>
                </a:lnTo>
                <a:lnTo>
                  <a:pt x="278806" y="24467"/>
                </a:lnTo>
                <a:lnTo>
                  <a:pt x="324256" y="11083"/>
                </a:lnTo>
                <a:lnTo>
                  <a:pt x="371693" y="2823"/>
                </a:lnTo>
                <a:lnTo>
                  <a:pt x="420804" y="0"/>
                </a:lnTo>
                <a:lnTo>
                  <a:pt x="4864678" y="0"/>
                </a:lnTo>
                <a:lnTo>
                  <a:pt x="4913597" y="2823"/>
                </a:lnTo>
                <a:lnTo>
                  <a:pt x="4960872" y="11083"/>
                </a:lnTo>
                <a:lnTo>
                  <a:pt x="5006189" y="24467"/>
                </a:lnTo>
                <a:lnTo>
                  <a:pt x="5030359" y="34683"/>
                </a:lnTo>
                <a:lnTo>
                  <a:pt x="420804" y="34683"/>
                </a:lnTo>
                <a:lnTo>
                  <a:pt x="372568" y="37684"/>
                </a:lnTo>
                <a:lnTo>
                  <a:pt x="326099" y="46444"/>
                </a:lnTo>
                <a:lnTo>
                  <a:pt x="281764" y="60601"/>
                </a:lnTo>
                <a:lnTo>
                  <a:pt x="239924" y="79791"/>
                </a:lnTo>
                <a:lnTo>
                  <a:pt x="200944" y="103651"/>
                </a:lnTo>
                <a:lnTo>
                  <a:pt x="165188" y="131819"/>
                </a:lnTo>
                <a:lnTo>
                  <a:pt x="133019" y="163930"/>
                </a:lnTo>
                <a:lnTo>
                  <a:pt x="104801" y="199623"/>
                </a:lnTo>
                <a:lnTo>
                  <a:pt x="80898" y="238533"/>
                </a:lnTo>
                <a:lnTo>
                  <a:pt x="61674" y="280298"/>
                </a:lnTo>
                <a:lnTo>
                  <a:pt x="47492" y="324555"/>
                </a:lnTo>
                <a:lnTo>
                  <a:pt x="38710" y="371031"/>
                </a:lnTo>
                <a:lnTo>
                  <a:pt x="35710" y="419092"/>
                </a:lnTo>
                <a:lnTo>
                  <a:pt x="38716" y="467242"/>
                </a:lnTo>
                <a:lnTo>
                  <a:pt x="47492" y="513628"/>
                </a:lnTo>
                <a:lnTo>
                  <a:pt x="61674" y="557885"/>
                </a:lnTo>
                <a:lnTo>
                  <a:pt x="80898" y="599650"/>
                </a:lnTo>
                <a:lnTo>
                  <a:pt x="104801" y="638560"/>
                </a:lnTo>
                <a:lnTo>
                  <a:pt x="133019" y="674253"/>
                </a:lnTo>
                <a:lnTo>
                  <a:pt x="165188" y="706364"/>
                </a:lnTo>
                <a:lnTo>
                  <a:pt x="200944" y="734532"/>
                </a:lnTo>
                <a:lnTo>
                  <a:pt x="239924" y="758392"/>
                </a:lnTo>
                <a:lnTo>
                  <a:pt x="281764" y="777582"/>
                </a:lnTo>
                <a:lnTo>
                  <a:pt x="326099" y="791739"/>
                </a:lnTo>
                <a:lnTo>
                  <a:pt x="372568" y="800499"/>
                </a:lnTo>
                <a:lnTo>
                  <a:pt x="420804" y="803500"/>
                </a:lnTo>
                <a:lnTo>
                  <a:pt x="5035474" y="803500"/>
                </a:lnTo>
                <a:lnTo>
                  <a:pt x="5006676" y="815643"/>
                </a:lnTo>
                <a:lnTo>
                  <a:pt x="4961226" y="829027"/>
                </a:lnTo>
                <a:lnTo>
                  <a:pt x="4913789" y="837287"/>
                </a:lnTo>
                <a:lnTo>
                  <a:pt x="4864678" y="840110"/>
                </a:lnTo>
                <a:close/>
              </a:path>
              <a:path extrusionOk="0" h="840104" w="5285740">
                <a:moveTo>
                  <a:pt x="5035474" y="803500"/>
                </a:moveTo>
                <a:lnTo>
                  <a:pt x="4864678" y="803500"/>
                </a:lnTo>
                <a:lnTo>
                  <a:pt x="4912915" y="800499"/>
                </a:lnTo>
                <a:lnTo>
                  <a:pt x="4959383" y="791739"/>
                </a:lnTo>
                <a:lnTo>
                  <a:pt x="5003719" y="777582"/>
                </a:lnTo>
                <a:lnTo>
                  <a:pt x="5045558" y="758392"/>
                </a:lnTo>
                <a:lnTo>
                  <a:pt x="5084538" y="734532"/>
                </a:lnTo>
                <a:lnTo>
                  <a:pt x="5120294" y="706364"/>
                </a:lnTo>
                <a:lnTo>
                  <a:pt x="5152463" y="674253"/>
                </a:lnTo>
                <a:lnTo>
                  <a:pt x="5180681" y="638560"/>
                </a:lnTo>
                <a:lnTo>
                  <a:pt x="5204584" y="599650"/>
                </a:lnTo>
                <a:lnTo>
                  <a:pt x="5223808" y="557885"/>
                </a:lnTo>
                <a:lnTo>
                  <a:pt x="5237990" y="513628"/>
                </a:lnTo>
                <a:lnTo>
                  <a:pt x="5246766" y="467242"/>
                </a:lnTo>
                <a:lnTo>
                  <a:pt x="5249772" y="419092"/>
                </a:lnTo>
                <a:lnTo>
                  <a:pt x="5246766" y="370941"/>
                </a:lnTo>
                <a:lnTo>
                  <a:pt x="5237990" y="324555"/>
                </a:lnTo>
                <a:lnTo>
                  <a:pt x="5223808" y="280298"/>
                </a:lnTo>
                <a:lnTo>
                  <a:pt x="5204584" y="238533"/>
                </a:lnTo>
                <a:lnTo>
                  <a:pt x="5180681" y="199623"/>
                </a:lnTo>
                <a:lnTo>
                  <a:pt x="5152463" y="163930"/>
                </a:lnTo>
                <a:lnTo>
                  <a:pt x="5120294" y="131819"/>
                </a:lnTo>
                <a:lnTo>
                  <a:pt x="5084538" y="103651"/>
                </a:lnTo>
                <a:lnTo>
                  <a:pt x="5045558" y="79791"/>
                </a:lnTo>
                <a:lnTo>
                  <a:pt x="5003719" y="60601"/>
                </a:lnTo>
                <a:lnTo>
                  <a:pt x="4959383" y="46444"/>
                </a:lnTo>
                <a:lnTo>
                  <a:pt x="4912915" y="37684"/>
                </a:lnTo>
                <a:lnTo>
                  <a:pt x="4864678" y="34683"/>
                </a:lnTo>
                <a:lnTo>
                  <a:pt x="5030359" y="34683"/>
                </a:lnTo>
                <a:lnTo>
                  <a:pt x="5089689" y="65349"/>
                </a:lnTo>
                <a:lnTo>
                  <a:pt x="5127243" y="92219"/>
                </a:lnTo>
                <a:lnTo>
                  <a:pt x="5161582" y="122957"/>
                </a:lnTo>
                <a:lnTo>
                  <a:pt x="5192390" y="157249"/>
                </a:lnTo>
                <a:lnTo>
                  <a:pt x="5219352" y="194781"/>
                </a:lnTo>
                <a:lnTo>
                  <a:pt x="5242155" y="235239"/>
                </a:lnTo>
                <a:lnTo>
                  <a:pt x="5260484" y="278310"/>
                </a:lnTo>
                <a:lnTo>
                  <a:pt x="5274025" y="323678"/>
                </a:lnTo>
                <a:lnTo>
                  <a:pt x="5282462" y="371031"/>
                </a:lnTo>
                <a:lnTo>
                  <a:pt x="5285483" y="420055"/>
                </a:lnTo>
                <a:lnTo>
                  <a:pt x="5282654" y="469079"/>
                </a:lnTo>
                <a:lnTo>
                  <a:pt x="5274379" y="516432"/>
                </a:lnTo>
                <a:lnTo>
                  <a:pt x="5260972" y="561800"/>
                </a:lnTo>
                <a:lnTo>
                  <a:pt x="5242746" y="604871"/>
                </a:lnTo>
                <a:lnTo>
                  <a:pt x="5220017" y="645329"/>
                </a:lnTo>
                <a:lnTo>
                  <a:pt x="5193098" y="682861"/>
                </a:lnTo>
                <a:lnTo>
                  <a:pt x="5162306" y="717153"/>
                </a:lnTo>
                <a:lnTo>
                  <a:pt x="5127952" y="747891"/>
                </a:lnTo>
                <a:lnTo>
                  <a:pt x="5090353" y="774761"/>
                </a:lnTo>
                <a:lnTo>
                  <a:pt x="5049823" y="797450"/>
                </a:lnTo>
                <a:lnTo>
                  <a:pt x="5035474" y="8035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982000" y="4387756"/>
            <a:ext cx="71628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Lilly’s Story</a:t>
            </a:r>
            <a:endParaRPr b="1" sz="1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2405989" y="7509297"/>
            <a:ext cx="259017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1058200" y="6326350"/>
            <a:ext cx="909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NOT MAKE FASHION THAT WAY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144" name="Google Shape;14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0"/>
          <p:cNvSpPr txBox="1"/>
          <p:nvPr/>
        </p:nvSpPr>
        <p:spPr>
          <a:xfrm>
            <a:off x="9144000" y="3360474"/>
            <a:ext cx="84582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dress cool, cheap and help the environment.</a:t>
            </a:r>
            <a:endParaRPr/>
          </a:p>
        </p:txBody>
      </p:sp>
      <p:sp>
        <p:nvSpPr>
          <p:cNvPr id="146" name="Google Shape;146;p10"/>
          <p:cNvSpPr txBox="1"/>
          <p:nvPr/>
        </p:nvSpPr>
        <p:spPr>
          <a:xfrm>
            <a:off x="6400800" y="1404541"/>
            <a:ext cx="845820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Remember...</a:t>
            </a:r>
            <a:endParaRPr b="1" sz="1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a&#10;&#10;Descripción generada automáticamente con confianza baja" id="60" name="Google Shape;6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"/>
          <p:cNvSpPr/>
          <p:nvPr/>
        </p:nvSpPr>
        <p:spPr>
          <a:xfrm>
            <a:off x="10091313" y="1059032"/>
            <a:ext cx="3300729" cy="731520"/>
          </a:xfrm>
          <a:custGeom>
            <a:rect b="b" l="l" r="r" t="t"/>
            <a:pathLst>
              <a:path extrusionOk="0" h="731519" w="3300730">
                <a:moveTo>
                  <a:pt x="1637485" y="731292"/>
                </a:moveTo>
                <a:lnTo>
                  <a:pt x="1635938" y="694766"/>
                </a:lnTo>
                <a:lnTo>
                  <a:pt x="1621702" y="692888"/>
                </a:lnTo>
                <a:lnTo>
                  <a:pt x="1607560" y="690242"/>
                </a:lnTo>
                <a:lnTo>
                  <a:pt x="1593796" y="691580"/>
                </a:lnTo>
                <a:lnTo>
                  <a:pt x="1580693" y="701656"/>
                </a:lnTo>
                <a:lnTo>
                  <a:pt x="1579129" y="703622"/>
                </a:lnTo>
                <a:lnTo>
                  <a:pt x="1568360" y="701288"/>
                </a:lnTo>
                <a:lnTo>
                  <a:pt x="1497162" y="684252"/>
                </a:lnTo>
                <a:lnTo>
                  <a:pt x="1490504" y="682812"/>
                </a:lnTo>
                <a:lnTo>
                  <a:pt x="1483770" y="682094"/>
                </a:lnTo>
                <a:lnTo>
                  <a:pt x="1294412" y="680516"/>
                </a:lnTo>
                <a:lnTo>
                  <a:pt x="1273377" y="680001"/>
                </a:lnTo>
                <a:lnTo>
                  <a:pt x="1252349" y="679240"/>
                </a:lnTo>
                <a:lnTo>
                  <a:pt x="1231334" y="678720"/>
                </a:lnTo>
                <a:lnTo>
                  <a:pt x="1210337" y="678926"/>
                </a:lnTo>
                <a:lnTo>
                  <a:pt x="1176785" y="680338"/>
                </a:lnTo>
                <a:lnTo>
                  <a:pt x="1142447" y="682300"/>
                </a:lnTo>
                <a:lnTo>
                  <a:pt x="1068043" y="686987"/>
                </a:lnTo>
                <a:lnTo>
                  <a:pt x="1056257" y="678919"/>
                </a:lnTo>
                <a:lnTo>
                  <a:pt x="1007281" y="669147"/>
                </a:lnTo>
                <a:lnTo>
                  <a:pt x="967613" y="666187"/>
                </a:lnTo>
                <a:lnTo>
                  <a:pt x="888247" y="660727"/>
                </a:lnTo>
                <a:lnTo>
                  <a:pt x="848583" y="657761"/>
                </a:lnTo>
                <a:lnTo>
                  <a:pt x="802761" y="652018"/>
                </a:lnTo>
                <a:lnTo>
                  <a:pt x="757703" y="642881"/>
                </a:lnTo>
                <a:lnTo>
                  <a:pt x="713169" y="631421"/>
                </a:lnTo>
                <a:lnTo>
                  <a:pt x="668919" y="618714"/>
                </a:lnTo>
                <a:lnTo>
                  <a:pt x="624712" y="605832"/>
                </a:lnTo>
                <a:lnTo>
                  <a:pt x="620515" y="604151"/>
                </a:lnTo>
                <a:lnTo>
                  <a:pt x="616223" y="602769"/>
                </a:lnTo>
                <a:lnTo>
                  <a:pt x="611836" y="601686"/>
                </a:lnTo>
                <a:lnTo>
                  <a:pt x="562373" y="590936"/>
                </a:lnTo>
                <a:lnTo>
                  <a:pt x="514568" y="574852"/>
                </a:lnTo>
                <a:lnTo>
                  <a:pt x="467309" y="556992"/>
                </a:lnTo>
                <a:lnTo>
                  <a:pt x="419481" y="540909"/>
                </a:lnTo>
                <a:lnTo>
                  <a:pt x="370887" y="526302"/>
                </a:lnTo>
                <a:lnTo>
                  <a:pt x="322552" y="510798"/>
                </a:lnTo>
                <a:lnTo>
                  <a:pt x="274448" y="494564"/>
                </a:lnTo>
                <a:lnTo>
                  <a:pt x="226547" y="477764"/>
                </a:lnTo>
                <a:lnTo>
                  <a:pt x="181269" y="461071"/>
                </a:lnTo>
                <a:lnTo>
                  <a:pt x="136245" y="443663"/>
                </a:lnTo>
                <a:lnTo>
                  <a:pt x="46363" y="408388"/>
                </a:lnTo>
                <a:lnTo>
                  <a:pt x="25307" y="400649"/>
                </a:lnTo>
                <a:lnTo>
                  <a:pt x="0" y="391634"/>
                </a:lnTo>
                <a:lnTo>
                  <a:pt x="5903" y="383420"/>
                </a:lnTo>
                <a:lnTo>
                  <a:pt x="11050" y="375806"/>
                </a:lnTo>
                <a:lnTo>
                  <a:pt x="16134" y="369332"/>
                </a:lnTo>
                <a:lnTo>
                  <a:pt x="21851" y="364537"/>
                </a:lnTo>
                <a:lnTo>
                  <a:pt x="53310" y="342826"/>
                </a:lnTo>
                <a:lnTo>
                  <a:pt x="82084" y="318193"/>
                </a:lnTo>
                <a:lnTo>
                  <a:pt x="109060" y="291515"/>
                </a:lnTo>
                <a:lnTo>
                  <a:pt x="135121" y="263669"/>
                </a:lnTo>
                <a:lnTo>
                  <a:pt x="172203" y="230123"/>
                </a:lnTo>
                <a:lnTo>
                  <a:pt x="212598" y="206258"/>
                </a:lnTo>
                <a:lnTo>
                  <a:pt x="256264" y="191837"/>
                </a:lnTo>
                <a:lnTo>
                  <a:pt x="303158" y="186623"/>
                </a:lnTo>
                <a:lnTo>
                  <a:pt x="353237" y="190378"/>
                </a:lnTo>
                <a:lnTo>
                  <a:pt x="406660" y="194599"/>
                </a:lnTo>
                <a:lnTo>
                  <a:pt x="459597" y="191424"/>
                </a:lnTo>
                <a:lnTo>
                  <a:pt x="512038" y="182522"/>
                </a:lnTo>
                <a:lnTo>
                  <a:pt x="563968" y="169563"/>
                </a:lnTo>
                <a:lnTo>
                  <a:pt x="588970" y="161536"/>
                </a:lnTo>
                <a:lnTo>
                  <a:pt x="613696" y="152469"/>
                </a:lnTo>
                <a:lnTo>
                  <a:pt x="638479" y="143733"/>
                </a:lnTo>
                <a:lnTo>
                  <a:pt x="663648" y="136696"/>
                </a:lnTo>
                <a:lnTo>
                  <a:pt x="686853" y="132304"/>
                </a:lnTo>
                <a:lnTo>
                  <a:pt x="710194" y="129415"/>
                </a:lnTo>
                <a:lnTo>
                  <a:pt x="733671" y="128030"/>
                </a:lnTo>
                <a:lnTo>
                  <a:pt x="757284" y="128148"/>
                </a:lnTo>
                <a:lnTo>
                  <a:pt x="799383" y="130894"/>
                </a:lnTo>
                <a:lnTo>
                  <a:pt x="841446" y="134912"/>
                </a:lnTo>
                <a:lnTo>
                  <a:pt x="883486" y="138491"/>
                </a:lnTo>
                <a:lnTo>
                  <a:pt x="925518" y="139919"/>
                </a:lnTo>
                <a:lnTo>
                  <a:pt x="957500" y="142193"/>
                </a:lnTo>
                <a:lnTo>
                  <a:pt x="988609" y="147782"/>
                </a:lnTo>
                <a:lnTo>
                  <a:pt x="1019408" y="154318"/>
                </a:lnTo>
                <a:lnTo>
                  <a:pt x="1050458" y="159434"/>
                </a:lnTo>
                <a:lnTo>
                  <a:pt x="1068933" y="161693"/>
                </a:lnTo>
                <a:lnTo>
                  <a:pt x="1087439" y="162776"/>
                </a:lnTo>
                <a:lnTo>
                  <a:pt x="1105977" y="162684"/>
                </a:lnTo>
                <a:lnTo>
                  <a:pt x="1154513" y="157005"/>
                </a:lnTo>
                <a:lnTo>
                  <a:pt x="1213231" y="142376"/>
                </a:lnTo>
                <a:lnTo>
                  <a:pt x="1272093" y="110069"/>
                </a:lnTo>
                <a:lnTo>
                  <a:pt x="1303306" y="91367"/>
                </a:lnTo>
                <a:lnTo>
                  <a:pt x="1366775" y="56011"/>
                </a:lnTo>
                <a:lnTo>
                  <a:pt x="1426300" y="27773"/>
                </a:lnTo>
                <a:lnTo>
                  <a:pt x="1487643" y="3791"/>
                </a:lnTo>
                <a:lnTo>
                  <a:pt x="1515710" y="0"/>
                </a:lnTo>
                <a:lnTo>
                  <a:pt x="1529620" y="1675"/>
                </a:lnTo>
                <a:lnTo>
                  <a:pt x="1569019" y="16883"/>
                </a:lnTo>
                <a:lnTo>
                  <a:pt x="1618651" y="42181"/>
                </a:lnTo>
                <a:lnTo>
                  <a:pt x="1675029" y="76405"/>
                </a:lnTo>
                <a:lnTo>
                  <a:pt x="1738735" y="118138"/>
                </a:lnTo>
                <a:lnTo>
                  <a:pt x="1800633" y="157860"/>
                </a:lnTo>
                <a:lnTo>
                  <a:pt x="1860975" y="195148"/>
                </a:lnTo>
                <a:lnTo>
                  <a:pt x="1937770" y="231995"/>
                </a:lnTo>
                <a:lnTo>
                  <a:pt x="1984724" y="247582"/>
                </a:lnTo>
                <a:lnTo>
                  <a:pt x="2032902" y="258776"/>
                </a:lnTo>
                <a:lnTo>
                  <a:pt x="2082302" y="265575"/>
                </a:lnTo>
                <a:lnTo>
                  <a:pt x="2098030" y="266263"/>
                </a:lnTo>
                <a:lnTo>
                  <a:pt x="2112409" y="263734"/>
                </a:lnTo>
                <a:lnTo>
                  <a:pt x="2125421" y="256297"/>
                </a:lnTo>
                <a:lnTo>
                  <a:pt x="2137046" y="242256"/>
                </a:lnTo>
                <a:lnTo>
                  <a:pt x="2143541" y="252734"/>
                </a:lnTo>
                <a:lnTo>
                  <a:pt x="2151046" y="258664"/>
                </a:lnTo>
                <a:lnTo>
                  <a:pt x="2159626" y="259684"/>
                </a:lnTo>
                <a:lnTo>
                  <a:pt x="2169343" y="255429"/>
                </a:lnTo>
                <a:lnTo>
                  <a:pt x="2176689" y="251683"/>
                </a:lnTo>
                <a:lnTo>
                  <a:pt x="2184330" y="249246"/>
                </a:lnTo>
                <a:lnTo>
                  <a:pt x="2192268" y="248118"/>
                </a:lnTo>
                <a:lnTo>
                  <a:pt x="2200501" y="248300"/>
                </a:lnTo>
                <a:lnTo>
                  <a:pt x="2209449" y="246327"/>
                </a:lnTo>
                <a:lnTo>
                  <a:pt x="2218374" y="241750"/>
                </a:lnTo>
                <a:lnTo>
                  <a:pt x="2227419" y="236695"/>
                </a:lnTo>
                <a:lnTo>
                  <a:pt x="2236725" y="233289"/>
                </a:lnTo>
                <a:lnTo>
                  <a:pt x="2245850" y="229603"/>
                </a:lnTo>
                <a:lnTo>
                  <a:pt x="2251713" y="223379"/>
                </a:lnTo>
                <a:lnTo>
                  <a:pt x="2255515" y="215271"/>
                </a:lnTo>
                <a:lnTo>
                  <a:pt x="2258458" y="205936"/>
                </a:lnTo>
                <a:lnTo>
                  <a:pt x="2276731" y="216963"/>
                </a:lnTo>
                <a:lnTo>
                  <a:pt x="2297198" y="177368"/>
                </a:lnTo>
                <a:lnTo>
                  <a:pt x="2314943" y="190251"/>
                </a:lnTo>
                <a:lnTo>
                  <a:pt x="2332577" y="192667"/>
                </a:lnTo>
                <a:lnTo>
                  <a:pt x="2350340" y="188309"/>
                </a:lnTo>
                <a:lnTo>
                  <a:pt x="2376243" y="177562"/>
                </a:lnTo>
                <a:lnTo>
                  <a:pt x="2384166" y="174726"/>
                </a:lnTo>
                <a:lnTo>
                  <a:pt x="2425557" y="167777"/>
                </a:lnTo>
                <a:lnTo>
                  <a:pt x="2433995" y="167871"/>
                </a:lnTo>
                <a:lnTo>
                  <a:pt x="2475253" y="175733"/>
                </a:lnTo>
                <a:lnTo>
                  <a:pt x="2523519" y="200963"/>
                </a:lnTo>
                <a:lnTo>
                  <a:pt x="2571790" y="233924"/>
                </a:lnTo>
                <a:lnTo>
                  <a:pt x="2594808" y="252061"/>
                </a:lnTo>
                <a:lnTo>
                  <a:pt x="2610028" y="262929"/>
                </a:lnTo>
                <a:lnTo>
                  <a:pt x="2626343" y="271025"/>
                </a:lnTo>
                <a:lnTo>
                  <a:pt x="2643932" y="275511"/>
                </a:lnTo>
                <a:lnTo>
                  <a:pt x="2662972" y="275551"/>
                </a:lnTo>
                <a:lnTo>
                  <a:pt x="2673430" y="294578"/>
                </a:lnTo>
                <a:lnTo>
                  <a:pt x="2689505" y="301703"/>
                </a:lnTo>
                <a:lnTo>
                  <a:pt x="2708113" y="303017"/>
                </a:lnTo>
                <a:lnTo>
                  <a:pt x="2726173" y="304615"/>
                </a:lnTo>
                <a:lnTo>
                  <a:pt x="2745004" y="308045"/>
                </a:lnTo>
                <a:lnTo>
                  <a:pt x="2764008" y="308500"/>
                </a:lnTo>
                <a:lnTo>
                  <a:pt x="2782542" y="303626"/>
                </a:lnTo>
                <a:lnTo>
                  <a:pt x="2799963" y="291074"/>
                </a:lnTo>
                <a:lnTo>
                  <a:pt x="2826264" y="313272"/>
                </a:lnTo>
                <a:lnTo>
                  <a:pt x="2855161" y="324629"/>
                </a:lnTo>
                <a:lnTo>
                  <a:pt x="2886517" y="326631"/>
                </a:lnTo>
                <a:lnTo>
                  <a:pt x="2920194" y="320762"/>
                </a:lnTo>
                <a:lnTo>
                  <a:pt x="2933253" y="328345"/>
                </a:lnTo>
                <a:lnTo>
                  <a:pt x="2946168" y="331963"/>
                </a:lnTo>
                <a:lnTo>
                  <a:pt x="2966642" y="332599"/>
                </a:lnTo>
                <a:lnTo>
                  <a:pt x="3002382" y="331233"/>
                </a:lnTo>
                <a:lnTo>
                  <a:pt x="3002025" y="353809"/>
                </a:lnTo>
                <a:lnTo>
                  <a:pt x="3048722" y="359923"/>
                </a:lnTo>
                <a:lnTo>
                  <a:pt x="3094361" y="369054"/>
                </a:lnTo>
                <a:lnTo>
                  <a:pt x="3138771" y="381764"/>
                </a:lnTo>
                <a:lnTo>
                  <a:pt x="3181778" y="398619"/>
                </a:lnTo>
                <a:lnTo>
                  <a:pt x="3223208" y="420184"/>
                </a:lnTo>
                <a:lnTo>
                  <a:pt x="3262889" y="447025"/>
                </a:lnTo>
                <a:lnTo>
                  <a:pt x="3300647" y="479705"/>
                </a:lnTo>
                <a:lnTo>
                  <a:pt x="3293510" y="482186"/>
                </a:lnTo>
                <a:lnTo>
                  <a:pt x="3286195" y="483895"/>
                </a:lnTo>
                <a:lnTo>
                  <a:pt x="3278701" y="484834"/>
                </a:lnTo>
                <a:lnTo>
                  <a:pt x="3229657" y="482974"/>
                </a:lnTo>
                <a:lnTo>
                  <a:pt x="3180870" y="478762"/>
                </a:lnTo>
                <a:lnTo>
                  <a:pt x="3132341" y="472199"/>
                </a:lnTo>
                <a:lnTo>
                  <a:pt x="3084068" y="463284"/>
                </a:lnTo>
                <a:lnTo>
                  <a:pt x="3054186" y="458515"/>
                </a:lnTo>
                <a:lnTo>
                  <a:pt x="3023847" y="455936"/>
                </a:lnTo>
                <a:lnTo>
                  <a:pt x="2993335" y="454080"/>
                </a:lnTo>
                <a:lnTo>
                  <a:pt x="2962937" y="451479"/>
                </a:lnTo>
                <a:lnTo>
                  <a:pt x="2914990" y="447749"/>
                </a:lnTo>
                <a:lnTo>
                  <a:pt x="2867036" y="445799"/>
                </a:lnTo>
                <a:lnTo>
                  <a:pt x="2819077" y="445628"/>
                </a:lnTo>
                <a:lnTo>
                  <a:pt x="2771111" y="447237"/>
                </a:lnTo>
                <a:lnTo>
                  <a:pt x="2723139" y="450624"/>
                </a:lnTo>
                <a:lnTo>
                  <a:pt x="2716304" y="450316"/>
                </a:lnTo>
                <a:lnTo>
                  <a:pt x="2709601" y="451120"/>
                </a:lnTo>
                <a:lnTo>
                  <a:pt x="2703029" y="453035"/>
                </a:lnTo>
                <a:lnTo>
                  <a:pt x="2661272" y="466190"/>
                </a:lnTo>
                <a:lnTo>
                  <a:pt x="2618387" y="472466"/>
                </a:lnTo>
                <a:lnTo>
                  <a:pt x="2575142" y="476428"/>
                </a:lnTo>
                <a:lnTo>
                  <a:pt x="2532305" y="482645"/>
                </a:lnTo>
                <a:lnTo>
                  <a:pt x="2481974" y="498932"/>
                </a:lnTo>
                <a:lnTo>
                  <a:pt x="2459555" y="508571"/>
                </a:lnTo>
                <a:lnTo>
                  <a:pt x="2453388" y="511302"/>
                </a:lnTo>
                <a:lnTo>
                  <a:pt x="2447095" y="513721"/>
                </a:lnTo>
                <a:lnTo>
                  <a:pt x="2440674" y="515829"/>
                </a:lnTo>
                <a:lnTo>
                  <a:pt x="2409265" y="523563"/>
                </a:lnTo>
                <a:lnTo>
                  <a:pt x="2380288" y="536381"/>
                </a:lnTo>
                <a:lnTo>
                  <a:pt x="2352753" y="552285"/>
                </a:lnTo>
                <a:lnTo>
                  <a:pt x="2325670" y="569280"/>
                </a:lnTo>
                <a:lnTo>
                  <a:pt x="2318683" y="572047"/>
                </a:lnTo>
                <a:lnTo>
                  <a:pt x="2311554" y="574289"/>
                </a:lnTo>
                <a:lnTo>
                  <a:pt x="2304281" y="576005"/>
                </a:lnTo>
                <a:lnTo>
                  <a:pt x="2296866" y="577196"/>
                </a:lnTo>
                <a:lnTo>
                  <a:pt x="2288463" y="578830"/>
                </a:lnTo>
                <a:lnTo>
                  <a:pt x="2279878" y="580221"/>
                </a:lnTo>
                <a:lnTo>
                  <a:pt x="2271800" y="582270"/>
                </a:lnTo>
                <a:lnTo>
                  <a:pt x="2264917" y="585880"/>
                </a:lnTo>
                <a:lnTo>
                  <a:pt x="2241825" y="600564"/>
                </a:lnTo>
                <a:lnTo>
                  <a:pt x="2217226" y="611573"/>
                </a:lnTo>
                <a:lnTo>
                  <a:pt x="2166539" y="629809"/>
                </a:lnTo>
                <a:lnTo>
                  <a:pt x="2116686" y="638924"/>
                </a:lnTo>
                <a:lnTo>
                  <a:pt x="2112270" y="639741"/>
                </a:lnTo>
                <a:lnTo>
                  <a:pt x="2107919" y="640922"/>
                </a:lnTo>
                <a:lnTo>
                  <a:pt x="2012877" y="675395"/>
                </a:lnTo>
                <a:lnTo>
                  <a:pt x="1981119" y="686654"/>
                </a:lnTo>
                <a:lnTo>
                  <a:pt x="1973550" y="688547"/>
                </a:lnTo>
                <a:lnTo>
                  <a:pt x="1965880" y="689148"/>
                </a:lnTo>
                <a:lnTo>
                  <a:pt x="1958111" y="688457"/>
                </a:lnTo>
                <a:lnTo>
                  <a:pt x="1907744" y="687295"/>
                </a:lnTo>
                <a:lnTo>
                  <a:pt x="1890967" y="687312"/>
                </a:lnTo>
                <a:lnTo>
                  <a:pt x="1855476" y="688077"/>
                </a:lnTo>
                <a:lnTo>
                  <a:pt x="1749029" y="691253"/>
                </a:lnTo>
                <a:lnTo>
                  <a:pt x="1673624" y="694415"/>
                </a:lnTo>
                <a:lnTo>
                  <a:pt x="1679760" y="717615"/>
                </a:lnTo>
                <a:lnTo>
                  <a:pt x="1637485" y="7312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 txBox="1"/>
          <p:nvPr/>
        </p:nvSpPr>
        <p:spPr>
          <a:xfrm>
            <a:off x="1251926" y="1542514"/>
            <a:ext cx="7886858" cy="7201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6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Lilly </a:t>
            </a:r>
            <a:r>
              <a:rPr lang="es-EC" sz="66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EC" sz="6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17 years old. She </a:t>
            </a:r>
            <a:r>
              <a:rPr lang="es-EC" sz="66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lives</a:t>
            </a:r>
            <a:r>
              <a:rPr lang="es-EC" sz="6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in Guayaquil with her family.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6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6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Lilly </a:t>
            </a:r>
            <a:r>
              <a:rPr lang="es-EC" sz="66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EC" sz="6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a fashion lover.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6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Her hobby </a:t>
            </a:r>
            <a:r>
              <a:rPr lang="es-EC" sz="66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s-EC" sz="6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shopping.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Texto&#10;&#10;Descripción generada automáticamente"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/>
          <p:nvPr/>
        </p:nvSpPr>
        <p:spPr>
          <a:xfrm>
            <a:off x="8263792" y="5475170"/>
            <a:ext cx="675167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es-EC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Skirts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es-EC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Sportswear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es-EC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Blouses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es-EC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Coats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</a:pPr>
            <a:r>
              <a:rPr lang="es-EC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Jeans and pants</a:t>
            </a:r>
            <a:endParaRPr sz="48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7696200" y="1026178"/>
            <a:ext cx="7886858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8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There </a:t>
            </a:r>
            <a:r>
              <a:rPr lang="es-EC" sz="8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a lot of clothes in her closet</a:t>
            </a:r>
            <a:r>
              <a:rPr lang="es-EC" sz="8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like: </a:t>
            </a:r>
            <a:endParaRPr sz="88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Patrón de fondo&#10;&#10;Descripción generada automáticamente" id="74" name="Google Shape;7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"/>
          <p:cNvSpPr txBox="1"/>
          <p:nvPr/>
        </p:nvSpPr>
        <p:spPr>
          <a:xfrm>
            <a:off x="8305800" y="1036084"/>
            <a:ext cx="9567778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80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Lilly </a:t>
            </a:r>
            <a:r>
              <a:rPr lang="es-EC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es-EC" sz="80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 a lot of sportwear. But, she always </a:t>
            </a:r>
            <a:r>
              <a:rPr lang="es-EC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wears</a:t>
            </a:r>
            <a:r>
              <a:rPr lang="es-EC" sz="80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 the same one.</a:t>
            </a:r>
            <a:endParaRPr sz="80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a caricatura de una persona&#10;&#10;Descripción generada automáticamente con confianza baja" id="80" name="Google Shape;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5"/>
          <p:cNvSpPr txBox="1"/>
          <p:nvPr/>
        </p:nvSpPr>
        <p:spPr>
          <a:xfrm>
            <a:off x="1031480" y="1012495"/>
            <a:ext cx="622044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9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Lilly’s closet</a:t>
            </a:r>
            <a:endParaRPr sz="96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"/>
          <p:cNvSpPr txBox="1"/>
          <p:nvPr/>
        </p:nvSpPr>
        <p:spPr>
          <a:xfrm>
            <a:off x="12192000" y="1866900"/>
            <a:ext cx="3966850" cy="6509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9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She has </a:t>
            </a:r>
            <a:r>
              <a:rPr lang="es-EC" sz="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es-EC" sz="39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 sports clothes. </a:t>
            </a:r>
            <a:endParaRPr/>
          </a:p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s-EC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Shorts</a:t>
            </a:r>
            <a:endParaRPr/>
          </a:p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s-EC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Sports tops</a:t>
            </a:r>
            <a:endParaRPr/>
          </a:p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s-EC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Leggins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s-EC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Sweatshirts</a:t>
            </a:r>
            <a:endParaRPr sz="3600">
              <a:solidFill>
                <a:srgbClr val="FF66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9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She is a fan of sports brands </a:t>
            </a:r>
            <a:r>
              <a:rPr lang="es-EC" sz="3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like:</a:t>
            </a:r>
            <a:endParaRPr/>
          </a:p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s-EC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Puma</a:t>
            </a:r>
            <a:endParaRPr/>
          </a:p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s-EC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Nike</a:t>
            </a:r>
            <a:endParaRPr/>
          </a:p>
          <a:p>
            <a:pPr indent="-1143000" lvl="0" marL="1143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s-EC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Rebook</a:t>
            </a:r>
            <a:endParaRPr sz="3600">
              <a:solidFill>
                <a:srgbClr val="FF66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Aplicación&#10;&#10;Descripción generada automáticamente" id="87" name="Google Shape;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6"/>
          <p:cNvSpPr/>
          <p:nvPr/>
        </p:nvSpPr>
        <p:spPr>
          <a:xfrm>
            <a:off x="1262130" y="4358834"/>
            <a:ext cx="3313163" cy="4145915"/>
          </a:xfrm>
          <a:custGeom>
            <a:rect b="b" l="l" r="r" t="t"/>
            <a:pathLst>
              <a:path extrusionOk="0" h="4145915" w="3643629">
                <a:moveTo>
                  <a:pt x="3428823" y="4145301"/>
                </a:moveTo>
                <a:lnTo>
                  <a:pt x="214515" y="4145301"/>
                </a:lnTo>
                <a:lnTo>
                  <a:pt x="165627" y="4139590"/>
                </a:lnTo>
                <a:lnTo>
                  <a:pt x="120591" y="4123348"/>
                </a:lnTo>
                <a:lnTo>
                  <a:pt x="80745" y="4097911"/>
                </a:lnTo>
                <a:lnTo>
                  <a:pt x="47425" y="4064615"/>
                </a:lnTo>
                <a:lnTo>
                  <a:pt x="21969" y="4024798"/>
                </a:lnTo>
                <a:lnTo>
                  <a:pt x="5715" y="3979795"/>
                </a:lnTo>
                <a:lnTo>
                  <a:pt x="0" y="3930944"/>
                </a:lnTo>
                <a:lnTo>
                  <a:pt x="0" y="214357"/>
                </a:lnTo>
                <a:lnTo>
                  <a:pt x="5715" y="165505"/>
                </a:lnTo>
                <a:lnTo>
                  <a:pt x="21969" y="120502"/>
                </a:lnTo>
                <a:lnTo>
                  <a:pt x="47425" y="80685"/>
                </a:lnTo>
                <a:lnTo>
                  <a:pt x="80745" y="47390"/>
                </a:lnTo>
                <a:lnTo>
                  <a:pt x="120591" y="21953"/>
                </a:lnTo>
                <a:lnTo>
                  <a:pt x="165627" y="5711"/>
                </a:lnTo>
                <a:lnTo>
                  <a:pt x="214515" y="0"/>
                </a:lnTo>
                <a:lnTo>
                  <a:pt x="3428823" y="0"/>
                </a:lnTo>
                <a:lnTo>
                  <a:pt x="3477711" y="5711"/>
                </a:lnTo>
                <a:lnTo>
                  <a:pt x="3522747" y="21953"/>
                </a:lnTo>
                <a:lnTo>
                  <a:pt x="3562537" y="47354"/>
                </a:lnTo>
                <a:lnTo>
                  <a:pt x="214515" y="47354"/>
                </a:lnTo>
                <a:lnTo>
                  <a:pt x="170433" y="53389"/>
                </a:lnTo>
                <a:lnTo>
                  <a:pt x="130607" y="70376"/>
                </a:lnTo>
                <a:lnTo>
                  <a:pt x="96713" y="96642"/>
                </a:lnTo>
                <a:lnTo>
                  <a:pt x="70428" y="130510"/>
                </a:lnTo>
                <a:lnTo>
                  <a:pt x="53428" y="170307"/>
                </a:lnTo>
                <a:lnTo>
                  <a:pt x="47389" y="214357"/>
                </a:lnTo>
                <a:lnTo>
                  <a:pt x="47389" y="3930944"/>
                </a:lnTo>
                <a:lnTo>
                  <a:pt x="53428" y="3974993"/>
                </a:lnTo>
                <a:lnTo>
                  <a:pt x="70428" y="4014790"/>
                </a:lnTo>
                <a:lnTo>
                  <a:pt x="96713" y="4048659"/>
                </a:lnTo>
                <a:lnTo>
                  <a:pt x="130607" y="4074924"/>
                </a:lnTo>
                <a:lnTo>
                  <a:pt x="170433" y="4091912"/>
                </a:lnTo>
                <a:lnTo>
                  <a:pt x="214515" y="4097947"/>
                </a:lnTo>
                <a:lnTo>
                  <a:pt x="3562537" y="4097947"/>
                </a:lnTo>
                <a:lnTo>
                  <a:pt x="3522747" y="4123348"/>
                </a:lnTo>
                <a:lnTo>
                  <a:pt x="3477711" y="4139590"/>
                </a:lnTo>
                <a:lnTo>
                  <a:pt x="3428823" y="4145301"/>
                </a:lnTo>
                <a:close/>
              </a:path>
              <a:path extrusionOk="0" h="4145915" w="3643629">
                <a:moveTo>
                  <a:pt x="3562537" y="4097947"/>
                </a:moveTo>
                <a:lnTo>
                  <a:pt x="3428823" y="4097947"/>
                </a:lnTo>
                <a:lnTo>
                  <a:pt x="3472905" y="4091912"/>
                </a:lnTo>
                <a:lnTo>
                  <a:pt x="3512731" y="4074924"/>
                </a:lnTo>
                <a:lnTo>
                  <a:pt x="3546625" y="4048659"/>
                </a:lnTo>
                <a:lnTo>
                  <a:pt x="3572910" y="4014790"/>
                </a:lnTo>
                <a:lnTo>
                  <a:pt x="3589910" y="3974993"/>
                </a:lnTo>
                <a:lnTo>
                  <a:pt x="3595949" y="3930944"/>
                </a:lnTo>
                <a:lnTo>
                  <a:pt x="3595949" y="214357"/>
                </a:lnTo>
                <a:lnTo>
                  <a:pt x="3589910" y="170307"/>
                </a:lnTo>
                <a:lnTo>
                  <a:pt x="3572910" y="130510"/>
                </a:lnTo>
                <a:lnTo>
                  <a:pt x="3546625" y="96642"/>
                </a:lnTo>
                <a:lnTo>
                  <a:pt x="3512731" y="70376"/>
                </a:lnTo>
                <a:lnTo>
                  <a:pt x="3472905" y="53389"/>
                </a:lnTo>
                <a:lnTo>
                  <a:pt x="3428823" y="47354"/>
                </a:lnTo>
                <a:lnTo>
                  <a:pt x="3562537" y="47354"/>
                </a:lnTo>
                <a:lnTo>
                  <a:pt x="3595913" y="80685"/>
                </a:lnTo>
                <a:lnTo>
                  <a:pt x="3621369" y="120502"/>
                </a:lnTo>
                <a:lnTo>
                  <a:pt x="3637623" y="165505"/>
                </a:lnTo>
                <a:lnTo>
                  <a:pt x="3643338" y="214357"/>
                </a:lnTo>
                <a:lnTo>
                  <a:pt x="3643338" y="3930944"/>
                </a:lnTo>
                <a:lnTo>
                  <a:pt x="3637623" y="3979795"/>
                </a:lnTo>
                <a:lnTo>
                  <a:pt x="3621369" y="4024798"/>
                </a:lnTo>
                <a:lnTo>
                  <a:pt x="3595913" y="4064615"/>
                </a:lnTo>
                <a:lnTo>
                  <a:pt x="3562593" y="4097911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8802636" y="4426585"/>
            <a:ext cx="3313164" cy="4145915"/>
          </a:xfrm>
          <a:custGeom>
            <a:rect b="b" l="l" r="r" t="t"/>
            <a:pathLst>
              <a:path extrusionOk="0" h="4145915" w="3643629">
                <a:moveTo>
                  <a:pt x="3428823" y="4145301"/>
                </a:moveTo>
                <a:lnTo>
                  <a:pt x="214515" y="4145301"/>
                </a:lnTo>
                <a:lnTo>
                  <a:pt x="165627" y="4139590"/>
                </a:lnTo>
                <a:lnTo>
                  <a:pt x="120591" y="4123348"/>
                </a:lnTo>
                <a:lnTo>
                  <a:pt x="80745" y="4097911"/>
                </a:lnTo>
                <a:lnTo>
                  <a:pt x="47425" y="4064615"/>
                </a:lnTo>
                <a:lnTo>
                  <a:pt x="21969" y="4024798"/>
                </a:lnTo>
                <a:lnTo>
                  <a:pt x="5715" y="3979795"/>
                </a:lnTo>
                <a:lnTo>
                  <a:pt x="0" y="3930944"/>
                </a:lnTo>
                <a:lnTo>
                  <a:pt x="0" y="214357"/>
                </a:lnTo>
                <a:lnTo>
                  <a:pt x="5715" y="165505"/>
                </a:lnTo>
                <a:lnTo>
                  <a:pt x="21969" y="120502"/>
                </a:lnTo>
                <a:lnTo>
                  <a:pt x="47425" y="80685"/>
                </a:lnTo>
                <a:lnTo>
                  <a:pt x="80745" y="47390"/>
                </a:lnTo>
                <a:lnTo>
                  <a:pt x="120591" y="21953"/>
                </a:lnTo>
                <a:lnTo>
                  <a:pt x="165627" y="5711"/>
                </a:lnTo>
                <a:lnTo>
                  <a:pt x="214515" y="0"/>
                </a:lnTo>
                <a:lnTo>
                  <a:pt x="3428823" y="0"/>
                </a:lnTo>
                <a:lnTo>
                  <a:pt x="3477711" y="5711"/>
                </a:lnTo>
                <a:lnTo>
                  <a:pt x="3522747" y="21953"/>
                </a:lnTo>
                <a:lnTo>
                  <a:pt x="3562537" y="47354"/>
                </a:lnTo>
                <a:lnTo>
                  <a:pt x="214515" y="47354"/>
                </a:lnTo>
                <a:lnTo>
                  <a:pt x="170433" y="53389"/>
                </a:lnTo>
                <a:lnTo>
                  <a:pt x="130607" y="70376"/>
                </a:lnTo>
                <a:lnTo>
                  <a:pt x="96713" y="96642"/>
                </a:lnTo>
                <a:lnTo>
                  <a:pt x="70428" y="130510"/>
                </a:lnTo>
                <a:lnTo>
                  <a:pt x="53428" y="170307"/>
                </a:lnTo>
                <a:lnTo>
                  <a:pt x="47389" y="214357"/>
                </a:lnTo>
                <a:lnTo>
                  <a:pt x="47389" y="3930944"/>
                </a:lnTo>
                <a:lnTo>
                  <a:pt x="53428" y="3974993"/>
                </a:lnTo>
                <a:lnTo>
                  <a:pt x="70428" y="4014790"/>
                </a:lnTo>
                <a:lnTo>
                  <a:pt x="96713" y="4048659"/>
                </a:lnTo>
                <a:lnTo>
                  <a:pt x="130607" y="4074924"/>
                </a:lnTo>
                <a:lnTo>
                  <a:pt x="170433" y="4091912"/>
                </a:lnTo>
                <a:lnTo>
                  <a:pt x="214515" y="4097947"/>
                </a:lnTo>
                <a:lnTo>
                  <a:pt x="3562537" y="4097947"/>
                </a:lnTo>
                <a:lnTo>
                  <a:pt x="3522747" y="4123348"/>
                </a:lnTo>
                <a:lnTo>
                  <a:pt x="3477711" y="4139590"/>
                </a:lnTo>
                <a:lnTo>
                  <a:pt x="3428823" y="4145301"/>
                </a:lnTo>
                <a:close/>
              </a:path>
              <a:path extrusionOk="0" h="4145915" w="3643629">
                <a:moveTo>
                  <a:pt x="3562537" y="4097947"/>
                </a:moveTo>
                <a:lnTo>
                  <a:pt x="3428823" y="4097947"/>
                </a:lnTo>
                <a:lnTo>
                  <a:pt x="3472905" y="4091912"/>
                </a:lnTo>
                <a:lnTo>
                  <a:pt x="3512731" y="4074924"/>
                </a:lnTo>
                <a:lnTo>
                  <a:pt x="3546625" y="4048659"/>
                </a:lnTo>
                <a:lnTo>
                  <a:pt x="3572910" y="4014790"/>
                </a:lnTo>
                <a:lnTo>
                  <a:pt x="3589910" y="3974993"/>
                </a:lnTo>
                <a:lnTo>
                  <a:pt x="3595949" y="3930944"/>
                </a:lnTo>
                <a:lnTo>
                  <a:pt x="3595949" y="214357"/>
                </a:lnTo>
                <a:lnTo>
                  <a:pt x="3589910" y="170307"/>
                </a:lnTo>
                <a:lnTo>
                  <a:pt x="3572910" y="130510"/>
                </a:lnTo>
                <a:lnTo>
                  <a:pt x="3546625" y="96642"/>
                </a:lnTo>
                <a:lnTo>
                  <a:pt x="3512731" y="70376"/>
                </a:lnTo>
                <a:lnTo>
                  <a:pt x="3472905" y="53389"/>
                </a:lnTo>
                <a:lnTo>
                  <a:pt x="3428823" y="47354"/>
                </a:lnTo>
                <a:lnTo>
                  <a:pt x="3562537" y="47354"/>
                </a:lnTo>
                <a:lnTo>
                  <a:pt x="3595913" y="80685"/>
                </a:lnTo>
                <a:lnTo>
                  <a:pt x="3621369" y="120502"/>
                </a:lnTo>
                <a:lnTo>
                  <a:pt x="3637623" y="165505"/>
                </a:lnTo>
                <a:lnTo>
                  <a:pt x="3643338" y="214357"/>
                </a:lnTo>
                <a:lnTo>
                  <a:pt x="3643338" y="3930944"/>
                </a:lnTo>
                <a:lnTo>
                  <a:pt x="3637623" y="3979795"/>
                </a:lnTo>
                <a:lnTo>
                  <a:pt x="3621369" y="4024798"/>
                </a:lnTo>
                <a:lnTo>
                  <a:pt x="3595913" y="4064615"/>
                </a:lnTo>
                <a:lnTo>
                  <a:pt x="3562593" y="4097911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1614546" y="340691"/>
            <a:ext cx="14679653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8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Lilly </a:t>
            </a:r>
            <a:r>
              <a:rPr lang="es-EC" sz="88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frequently </a:t>
            </a:r>
            <a:r>
              <a:rPr lang="es-EC" sz="8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buys her clothes in San Marino and Mall del Sol. </a:t>
            </a:r>
            <a:endParaRPr/>
          </a:p>
        </p:txBody>
      </p:sp>
      <p:sp>
        <p:nvSpPr>
          <p:cNvPr id="91" name="Google Shape;91;p6"/>
          <p:cNvSpPr txBox="1"/>
          <p:nvPr/>
        </p:nvSpPr>
        <p:spPr>
          <a:xfrm>
            <a:off x="1487136" y="4688349"/>
            <a:ext cx="3088157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Lilly’s favorite stores are located in these malls:</a:t>
            </a:r>
            <a:endParaRPr sz="440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5210175" y="4558248"/>
            <a:ext cx="309562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In San Marino Shopping: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s-EC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Zara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s-EC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Pull &amp; Bear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s-EC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Bershka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s-EC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Mango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5029200" y="4381500"/>
            <a:ext cx="3313163" cy="4145915"/>
          </a:xfrm>
          <a:custGeom>
            <a:rect b="b" l="l" r="r" t="t"/>
            <a:pathLst>
              <a:path extrusionOk="0" h="4145915" w="3643629">
                <a:moveTo>
                  <a:pt x="3428823" y="4145301"/>
                </a:moveTo>
                <a:lnTo>
                  <a:pt x="214515" y="4145301"/>
                </a:lnTo>
                <a:lnTo>
                  <a:pt x="165627" y="4139590"/>
                </a:lnTo>
                <a:lnTo>
                  <a:pt x="120591" y="4123348"/>
                </a:lnTo>
                <a:lnTo>
                  <a:pt x="80745" y="4097911"/>
                </a:lnTo>
                <a:lnTo>
                  <a:pt x="47425" y="4064615"/>
                </a:lnTo>
                <a:lnTo>
                  <a:pt x="21969" y="4024798"/>
                </a:lnTo>
                <a:lnTo>
                  <a:pt x="5715" y="3979795"/>
                </a:lnTo>
                <a:lnTo>
                  <a:pt x="0" y="3930944"/>
                </a:lnTo>
                <a:lnTo>
                  <a:pt x="0" y="214357"/>
                </a:lnTo>
                <a:lnTo>
                  <a:pt x="5715" y="165505"/>
                </a:lnTo>
                <a:lnTo>
                  <a:pt x="21969" y="120502"/>
                </a:lnTo>
                <a:lnTo>
                  <a:pt x="47425" y="80685"/>
                </a:lnTo>
                <a:lnTo>
                  <a:pt x="80745" y="47390"/>
                </a:lnTo>
                <a:lnTo>
                  <a:pt x="120591" y="21953"/>
                </a:lnTo>
                <a:lnTo>
                  <a:pt x="165627" y="5711"/>
                </a:lnTo>
                <a:lnTo>
                  <a:pt x="214515" y="0"/>
                </a:lnTo>
                <a:lnTo>
                  <a:pt x="3428823" y="0"/>
                </a:lnTo>
                <a:lnTo>
                  <a:pt x="3477711" y="5711"/>
                </a:lnTo>
                <a:lnTo>
                  <a:pt x="3522747" y="21953"/>
                </a:lnTo>
                <a:lnTo>
                  <a:pt x="3562537" y="47354"/>
                </a:lnTo>
                <a:lnTo>
                  <a:pt x="214515" y="47354"/>
                </a:lnTo>
                <a:lnTo>
                  <a:pt x="170433" y="53389"/>
                </a:lnTo>
                <a:lnTo>
                  <a:pt x="130607" y="70376"/>
                </a:lnTo>
                <a:lnTo>
                  <a:pt x="96713" y="96642"/>
                </a:lnTo>
                <a:lnTo>
                  <a:pt x="70428" y="130510"/>
                </a:lnTo>
                <a:lnTo>
                  <a:pt x="53428" y="170307"/>
                </a:lnTo>
                <a:lnTo>
                  <a:pt x="47389" y="214357"/>
                </a:lnTo>
                <a:lnTo>
                  <a:pt x="47389" y="3930944"/>
                </a:lnTo>
                <a:lnTo>
                  <a:pt x="53428" y="3974993"/>
                </a:lnTo>
                <a:lnTo>
                  <a:pt x="70428" y="4014790"/>
                </a:lnTo>
                <a:lnTo>
                  <a:pt x="96713" y="4048659"/>
                </a:lnTo>
                <a:lnTo>
                  <a:pt x="130607" y="4074924"/>
                </a:lnTo>
                <a:lnTo>
                  <a:pt x="170433" y="4091912"/>
                </a:lnTo>
                <a:lnTo>
                  <a:pt x="214515" y="4097947"/>
                </a:lnTo>
                <a:lnTo>
                  <a:pt x="3562537" y="4097947"/>
                </a:lnTo>
                <a:lnTo>
                  <a:pt x="3522747" y="4123348"/>
                </a:lnTo>
                <a:lnTo>
                  <a:pt x="3477711" y="4139590"/>
                </a:lnTo>
                <a:lnTo>
                  <a:pt x="3428823" y="4145301"/>
                </a:lnTo>
                <a:close/>
              </a:path>
              <a:path extrusionOk="0" h="4145915" w="3643629">
                <a:moveTo>
                  <a:pt x="3562537" y="4097947"/>
                </a:moveTo>
                <a:lnTo>
                  <a:pt x="3428823" y="4097947"/>
                </a:lnTo>
                <a:lnTo>
                  <a:pt x="3472905" y="4091912"/>
                </a:lnTo>
                <a:lnTo>
                  <a:pt x="3512731" y="4074924"/>
                </a:lnTo>
                <a:lnTo>
                  <a:pt x="3546625" y="4048659"/>
                </a:lnTo>
                <a:lnTo>
                  <a:pt x="3572910" y="4014790"/>
                </a:lnTo>
                <a:lnTo>
                  <a:pt x="3589910" y="3974993"/>
                </a:lnTo>
                <a:lnTo>
                  <a:pt x="3595949" y="3930944"/>
                </a:lnTo>
                <a:lnTo>
                  <a:pt x="3595949" y="214357"/>
                </a:lnTo>
                <a:lnTo>
                  <a:pt x="3589910" y="170307"/>
                </a:lnTo>
                <a:lnTo>
                  <a:pt x="3572910" y="130510"/>
                </a:lnTo>
                <a:lnTo>
                  <a:pt x="3546625" y="96642"/>
                </a:lnTo>
                <a:lnTo>
                  <a:pt x="3512731" y="70376"/>
                </a:lnTo>
                <a:lnTo>
                  <a:pt x="3472905" y="53389"/>
                </a:lnTo>
                <a:lnTo>
                  <a:pt x="3428823" y="47354"/>
                </a:lnTo>
                <a:lnTo>
                  <a:pt x="3562537" y="47354"/>
                </a:lnTo>
                <a:lnTo>
                  <a:pt x="3595913" y="80685"/>
                </a:lnTo>
                <a:lnTo>
                  <a:pt x="3621369" y="120502"/>
                </a:lnTo>
                <a:lnTo>
                  <a:pt x="3637623" y="165505"/>
                </a:lnTo>
                <a:lnTo>
                  <a:pt x="3643338" y="214357"/>
                </a:lnTo>
                <a:lnTo>
                  <a:pt x="3643338" y="3930944"/>
                </a:lnTo>
                <a:lnTo>
                  <a:pt x="3637623" y="3979795"/>
                </a:lnTo>
                <a:lnTo>
                  <a:pt x="3621369" y="4024798"/>
                </a:lnTo>
                <a:lnTo>
                  <a:pt x="3595913" y="4064615"/>
                </a:lnTo>
                <a:lnTo>
                  <a:pt x="3562593" y="4097911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8955035" y="4564201"/>
            <a:ext cx="2957196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In Mall del sol Shopping: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s-EC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Forever 21 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s-EC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Tennis 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s-EC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Marathon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Logotipo&#10;&#10;Descripción generada automáticamente" id="99" name="Google Shape;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7"/>
          <p:cNvSpPr/>
          <p:nvPr/>
        </p:nvSpPr>
        <p:spPr>
          <a:xfrm>
            <a:off x="10361331" y="580413"/>
            <a:ext cx="7132320" cy="3943350"/>
          </a:xfrm>
          <a:custGeom>
            <a:rect b="b" l="l" r="r" t="t"/>
            <a:pathLst>
              <a:path extrusionOk="0" h="3943350" w="7132319">
                <a:moveTo>
                  <a:pt x="6917253" y="3943033"/>
                </a:moveTo>
                <a:lnTo>
                  <a:pt x="214590" y="3943033"/>
                </a:lnTo>
                <a:lnTo>
                  <a:pt x="165685" y="3937317"/>
                </a:lnTo>
                <a:lnTo>
                  <a:pt x="120634" y="3921063"/>
                </a:lnTo>
                <a:lnTo>
                  <a:pt x="80773" y="3895607"/>
                </a:lnTo>
                <a:lnTo>
                  <a:pt x="47441" y="3862287"/>
                </a:lnTo>
                <a:lnTo>
                  <a:pt x="21977" y="3822440"/>
                </a:lnTo>
                <a:lnTo>
                  <a:pt x="5717" y="3777404"/>
                </a:lnTo>
                <a:lnTo>
                  <a:pt x="0" y="3728516"/>
                </a:lnTo>
                <a:lnTo>
                  <a:pt x="0" y="214516"/>
                </a:lnTo>
                <a:lnTo>
                  <a:pt x="5717" y="165628"/>
                </a:lnTo>
                <a:lnTo>
                  <a:pt x="21977" y="120592"/>
                </a:lnTo>
                <a:lnTo>
                  <a:pt x="47441" y="80745"/>
                </a:lnTo>
                <a:lnTo>
                  <a:pt x="80773" y="47425"/>
                </a:lnTo>
                <a:lnTo>
                  <a:pt x="120634" y="21969"/>
                </a:lnTo>
                <a:lnTo>
                  <a:pt x="165685" y="5715"/>
                </a:lnTo>
                <a:lnTo>
                  <a:pt x="214590" y="0"/>
                </a:lnTo>
                <a:lnTo>
                  <a:pt x="6917253" y="0"/>
                </a:lnTo>
                <a:lnTo>
                  <a:pt x="6966158" y="5715"/>
                </a:lnTo>
                <a:lnTo>
                  <a:pt x="7011210" y="21969"/>
                </a:lnTo>
                <a:lnTo>
                  <a:pt x="7051014" y="47389"/>
                </a:lnTo>
                <a:lnTo>
                  <a:pt x="214590" y="47389"/>
                </a:lnTo>
                <a:lnTo>
                  <a:pt x="170493" y="53428"/>
                </a:lnTo>
                <a:lnTo>
                  <a:pt x="130653" y="70429"/>
                </a:lnTo>
                <a:lnTo>
                  <a:pt x="96747" y="96714"/>
                </a:lnTo>
                <a:lnTo>
                  <a:pt x="70453" y="130608"/>
                </a:lnTo>
                <a:lnTo>
                  <a:pt x="53447" y="170434"/>
                </a:lnTo>
                <a:lnTo>
                  <a:pt x="47405" y="214516"/>
                </a:lnTo>
                <a:lnTo>
                  <a:pt x="47405" y="3728516"/>
                </a:lnTo>
                <a:lnTo>
                  <a:pt x="53447" y="3772598"/>
                </a:lnTo>
                <a:lnTo>
                  <a:pt x="70453" y="3812425"/>
                </a:lnTo>
                <a:lnTo>
                  <a:pt x="96747" y="3846318"/>
                </a:lnTo>
                <a:lnTo>
                  <a:pt x="130653" y="3872604"/>
                </a:lnTo>
                <a:lnTo>
                  <a:pt x="170493" y="3889604"/>
                </a:lnTo>
                <a:lnTo>
                  <a:pt x="214590" y="3895643"/>
                </a:lnTo>
                <a:lnTo>
                  <a:pt x="7051014" y="3895643"/>
                </a:lnTo>
                <a:lnTo>
                  <a:pt x="7011210" y="3921063"/>
                </a:lnTo>
                <a:lnTo>
                  <a:pt x="6966158" y="3937317"/>
                </a:lnTo>
                <a:lnTo>
                  <a:pt x="6917253" y="3943033"/>
                </a:lnTo>
                <a:close/>
              </a:path>
              <a:path extrusionOk="0" h="3943350" w="7132319">
                <a:moveTo>
                  <a:pt x="7051014" y="3895643"/>
                </a:moveTo>
                <a:lnTo>
                  <a:pt x="6917253" y="3895643"/>
                </a:lnTo>
                <a:lnTo>
                  <a:pt x="6961351" y="3889604"/>
                </a:lnTo>
                <a:lnTo>
                  <a:pt x="7001191" y="3872604"/>
                </a:lnTo>
                <a:lnTo>
                  <a:pt x="7035097" y="3846318"/>
                </a:lnTo>
                <a:lnTo>
                  <a:pt x="7061391" y="3812425"/>
                </a:lnTo>
                <a:lnTo>
                  <a:pt x="7078397" y="3772598"/>
                </a:lnTo>
                <a:lnTo>
                  <a:pt x="7084438" y="3728516"/>
                </a:lnTo>
                <a:lnTo>
                  <a:pt x="7084438" y="214516"/>
                </a:lnTo>
                <a:lnTo>
                  <a:pt x="7078397" y="170434"/>
                </a:lnTo>
                <a:lnTo>
                  <a:pt x="7061391" y="130608"/>
                </a:lnTo>
                <a:lnTo>
                  <a:pt x="7035097" y="96714"/>
                </a:lnTo>
                <a:lnTo>
                  <a:pt x="7001191" y="70429"/>
                </a:lnTo>
                <a:lnTo>
                  <a:pt x="6961351" y="53428"/>
                </a:lnTo>
                <a:lnTo>
                  <a:pt x="6917253" y="47389"/>
                </a:lnTo>
                <a:lnTo>
                  <a:pt x="7051014" y="47389"/>
                </a:lnTo>
                <a:lnTo>
                  <a:pt x="7084402" y="80745"/>
                </a:lnTo>
                <a:lnTo>
                  <a:pt x="7109867" y="120592"/>
                </a:lnTo>
                <a:lnTo>
                  <a:pt x="7126127" y="165628"/>
                </a:lnTo>
                <a:lnTo>
                  <a:pt x="7131844" y="214516"/>
                </a:lnTo>
                <a:lnTo>
                  <a:pt x="7131844" y="3728516"/>
                </a:lnTo>
                <a:lnTo>
                  <a:pt x="7126127" y="3777404"/>
                </a:lnTo>
                <a:lnTo>
                  <a:pt x="7109867" y="3822440"/>
                </a:lnTo>
                <a:lnTo>
                  <a:pt x="7084402" y="3862287"/>
                </a:lnTo>
                <a:lnTo>
                  <a:pt x="7051070" y="3895607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7"/>
          <p:cNvGrpSpPr/>
          <p:nvPr/>
        </p:nvGrpSpPr>
        <p:grpSpPr>
          <a:xfrm>
            <a:off x="790261" y="669415"/>
            <a:ext cx="9398968" cy="2552700"/>
            <a:chOff x="790261" y="669415"/>
            <a:chExt cx="9398968" cy="2552700"/>
          </a:xfrm>
        </p:grpSpPr>
        <p:sp>
          <p:nvSpPr>
            <p:cNvPr id="102" name="Google Shape;102;p7"/>
            <p:cNvSpPr/>
            <p:nvPr/>
          </p:nvSpPr>
          <p:spPr>
            <a:xfrm>
              <a:off x="790261" y="669415"/>
              <a:ext cx="8194040" cy="2552700"/>
            </a:xfrm>
            <a:custGeom>
              <a:rect b="b" l="l" r="r" t="t"/>
              <a:pathLst>
                <a:path extrusionOk="0" h="2552700" w="8194040">
                  <a:moveTo>
                    <a:pt x="7972154" y="2552298"/>
                  </a:moveTo>
                  <a:lnTo>
                    <a:pt x="221638" y="2552298"/>
                  </a:lnTo>
                  <a:lnTo>
                    <a:pt x="177251" y="2547756"/>
                  </a:lnTo>
                  <a:lnTo>
                    <a:pt x="135780" y="2534746"/>
                  </a:lnTo>
                  <a:lnTo>
                    <a:pt x="98148" y="2514194"/>
                  </a:lnTo>
                  <a:lnTo>
                    <a:pt x="65283" y="2487026"/>
                  </a:lnTo>
                  <a:lnTo>
                    <a:pt x="38110" y="2454167"/>
                  </a:lnTo>
                  <a:lnTo>
                    <a:pt x="17555" y="2416542"/>
                  </a:lnTo>
                  <a:lnTo>
                    <a:pt x="4543" y="2375078"/>
                  </a:lnTo>
                  <a:lnTo>
                    <a:pt x="0" y="2330699"/>
                  </a:lnTo>
                  <a:lnTo>
                    <a:pt x="0" y="221599"/>
                  </a:lnTo>
                  <a:lnTo>
                    <a:pt x="4543" y="177220"/>
                  </a:lnTo>
                  <a:lnTo>
                    <a:pt x="17555" y="135756"/>
                  </a:lnTo>
                  <a:lnTo>
                    <a:pt x="38110" y="98131"/>
                  </a:lnTo>
                  <a:lnTo>
                    <a:pt x="65283" y="65272"/>
                  </a:lnTo>
                  <a:lnTo>
                    <a:pt x="98148" y="38104"/>
                  </a:lnTo>
                  <a:lnTo>
                    <a:pt x="135780" y="17552"/>
                  </a:lnTo>
                  <a:lnTo>
                    <a:pt x="177251" y="4542"/>
                  </a:lnTo>
                  <a:lnTo>
                    <a:pt x="221638" y="0"/>
                  </a:lnTo>
                  <a:lnTo>
                    <a:pt x="7972154" y="0"/>
                  </a:lnTo>
                  <a:lnTo>
                    <a:pt x="8016541" y="4542"/>
                  </a:lnTo>
                  <a:lnTo>
                    <a:pt x="8058013" y="17552"/>
                  </a:lnTo>
                  <a:lnTo>
                    <a:pt x="8095644" y="38104"/>
                  </a:lnTo>
                  <a:lnTo>
                    <a:pt x="8108769" y="48954"/>
                  </a:lnTo>
                  <a:lnTo>
                    <a:pt x="221638" y="48954"/>
                  </a:lnTo>
                  <a:lnTo>
                    <a:pt x="176092" y="55192"/>
                  </a:lnTo>
                  <a:lnTo>
                    <a:pt x="134944" y="72754"/>
                  </a:lnTo>
                  <a:lnTo>
                    <a:pt x="99925" y="99907"/>
                  </a:lnTo>
                  <a:lnTo>
                    <a:pt x="72767" y="134920"/>
                  </a:lnTo>
                  <a:lnTo>
                    <a:pt x="55202" y="176061"/>
                  </a:lnTo>
                  <a:lnTo>
                    <a:pt x="48962" y="221599"/>
                  </a:lnTo>
                  <a:lnTo>
                    <a:pt x="48962" y="2330699"/>
                  </a:lnTo>
                  <a:lnTo>
                    <a:pt x="55202" y="2376237"/>
                  </a:lnTo>
                  <a:lnTo>
                    <a:pt x="72767" y="2417378"/>
                  </a:lnTo>
                  <a:lnTo>
                    <a:pt x="99925" y="2452391"/>
                  </a:lnTo>
                  <a:lnTo>
                    <a:pt x="134944" y="2479544"/>
                  </a:lnTo>
                  <a:lnTo>
                    <a:pt x="176092" y="2497105"/>
                  </a:lnTo>
                  <a:lnTo>
                    <a:pt x="221638" y="2503344"/>
                  </a:lnTo>
                  <a:lnTo>
                    <a:pt x="8108769" y="2503344"/>
                  </a:lnTo>
                  <a:lnTo>
                    <a:pt x="8095644" y="2514194"/>
                  </a:lnTo>
                  <a:lnTo>
                    <a:pt x="8058013" y="2534746"/>
                  </a:lnTo>
                  <a:lnTo>
                    <a:pt x="8016541" y="2547756"/>
                  </a:lnTo>
                  <a:lnTo>
                    <a:pt x="7972154" y="2552298"/>
                  </a:lnTo>
                  <a:close/>
                </a:path>
                <a:path extrusionOk="0" h="2552700" w="8194040">
                  <a:moveTo>
                    <a:pt x="8108769" y="2503344"/>
                  </a:moveTo>
                  <a:lnTo>
                    <a:pt x="7972154" y="2503344"/>
                  </a:lnTo>
                  <a:lnTo>
                    <a:pt x="8017700" y="2497105"/>
                  </a:lnTo>
                  <a:lnTo>
                    <a:pt x="8058848" y="2479544"/>
                  </a:lnTo>
                  <a:lnTo>
                    <a:pt x="8093867" y="2452391"/>
                  </a:lnTo>
                  <a:lnTo>
                    <a:pt x="8121025" y="2417378"/>
                  </a:lnTo>
                  <a:lnTo>
                    <a:pt x="8138590" y="2376237"/>
                  </a:lnTo>
                  <a:lnTo>
                    <a:pt x="8144830" y="2330699"/>
                  </a:lnTo>
                  <a:lnTo>
                    <a:pt x="8144830" y="221599"/>
                  </a:lnTo>
                  <a:lnTo>
                    <a:pt x="8138590" y="176061"/>
                  </a:lnTo>
                  <a:lnTo>
                    <a:pt x="8121025" y="134920"/>
                  </a:lnTo>
                  <a:lnTo>
                    <a:pt x="8093867" y="99907"/>
                  </a:lnTo>
                  <a:lnTo>
                    <a:pt x="8058848" y="72754"/>
                  </a:lnTo>
                  <a:lnTo>
                    <a:pt x="8017700" y="55192"/>
                  </a:lnTo>
                  <a:lnTo>
                    <a:pt x="7972154" y="48954"/>
                  </a:lnTo>
                  <a:lnTo>
                    <a:pt x="8108769" y="48954"/>
                  </a:lnTo>
                  <a:lnTo>
                    <a:pt x="8155682" y="98131"/>
                  </a:lnTo>
                  <a:lnTo>
                    <a:pt x="8176237" y="135756"/>
                  </a:lnTo>
                  <a:lnTo>
                    <a:pt x="8189249" y="177220"/>
                  </a:lnTo>
                  <a:lnTo>
                    <a:pt x="8193792" y="221599"/>
                  </a:lnTo>
                  <a:lnTo>
                    <a:pt x="8193792" y="2330699"/>
                  </a:lnTo>
                  <a:lnTo>
                    <a:pt x="8189249" y="2375078"/>
                  </a:lnTo>
                  <a:lnTo>
                    <a:pt x="8176237" y="2416542"/>
                  </a:lnTo>
                  <a:lnTo>
                    <a:pt x="8155682" y="2454167"/>
                  </a:lnTo>
                  <a:lnTo>
                    <a:pt x="8128509" y="2487026"/>
                  </a:lnTo>
                  <a:lnTo>
                    <a:pt x="8108769" y="2503344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8097540" y="2125516"/>
              <a:ext cx="2091689" cy="954405"/>
            </a:xfrm>
            <a:custGeom>
              <a:rect b="b" l="l" r="r" t="t"/>
              <a:pathLst>
                <a:path extrusionOk="0" h="954405" w="2091690">
                  <a:moveTo>
                    <a:pt x="1170369" y="190287"/>
                  </a:moveTo>
                  <a:lnTo>
                    <a:pt x="1149057" y="182021"/>
                  </a:lnTo>
                  <a:lnTo>
                    <a:pt x="1132413" y="165367"/>
                  </a:lnTo>
                  <a:lnTo>
                    <a:pt x="1121515" y="140639"/>
                  </a:lnTo>
                  <a:lnTo>
                    <a:pt x="1118981" y="132169"/>
                  </a:lnTo>
                  <a:lnTo>
                    <a:pt x="1116290" y="123769"/>
                  </a:lnTo>
                  <a:lnTo>
                    <a:pt x="1113704" y="115369"/>
                  </a:lnTo>
                  <a:lnTo>
                    <a:pt x="1111483" y="106899"/>
                  </a:lnTo>
                  <a:lnTo>
                    <a:pt x="1104618" y="50015"/>
                  </a:lnTo>
                  <a:lnTo>
                    <a:pt x="1116616" y="15326"/>
                  </a:lnTo>
                  <a:lnTo>
                    <a:pt x="1149966" y="0"/>
                  </a:lnTo>
                  <a:lnTo>
                    <a:pt x="1207159" y="1205"/>
                  </a:lnTo>
                  <a:lnTo>
                    <a:pt x="1259227" y="7967"/>
                  </a:lnTo>
                  <a:lnTo>
                    <a:pt x="1311102" y="15561"/>
                  </a:lnTo>
                  <a:lnTo>
                    <a:pt x="1362790" y="23964"/>
                  </a:lnTo>
                  <a:lnTo>
                    <a:pt x="1414295" y="33153"/>
                  </a:lnTo>
                  <a:lnTo>
                    <a:pt x="1465624" y="43106"/>
                  </a:lnTo>
                  <a:lnTo>
                    <a:pt x="1516780" y="53799"/>
                  </a:lnTo>
                  <a:lnTo>
                    <a:pt x="1567770" y="65211"/>
                  </a:lnTo>
                  <a:lnTo>
                    <a:pt x="1618599" y="77317"/>
                  </a:lnTo>
                  <a:lnTo>
                    <a:pt x="1669272" y="90095"/>
                  </a:lnTo>
                  <a:lnTo>
                    <a:pt x="1719795" y="103523"/>
                  </a:lnTo>
                  <a:lnTo>
                    <a:pt x="1770172" y="117577"/>
                  </a:lnTo>
                  <a:lnTo>
                    <a:pt x="1820409" y="132234"/>
                  </a:lnTo>
                  <a:lnTo>
                    <a:pt x="1870512" y="147472"/>
                  </a:lnTo>
                  <a:lnTo>
                    <a:pt x="1920484" y="163268"/>
                  </a:lnTo>
                  <a:lnTo>
                    <a:pt x="1970333" y="179598"/>
                  </a:lnTo>
                  <a:lnTo>
                    <a:pt x="1990369" y="187459"/>
                  </a:lnTo>
                  <a:lnTo>
                    <a:pt x="1220448" y="187459"/>
                  </a:lnTo>
                  <a:lnTo>
                    <a:pt x="1195269" y="189851"/>
                  </a:lnTo>
                  <a:lnTo>
                    <a:pt x="1170369" y="190287"/>
                  </a:lnTo>
                  <a:close/>
                </a:path>
                <a:path extrusionOk="0" h="954405" w="2091690">
                  <a:moveTo>
                    <a:pt x="2076185" y="339371"/>
                  </a:moveTo>
                  <a:lnTo>
                    <a:pt x="662263" y="339371"/>
                  </a:lnTo>
                  <a:lnTo>
                    <a:pt x="713696" y="338727"/>
                  </a:lnTo>
                  <a:lnTo>
                    <a:pt x="764955" y="336404"/>
                  </a:lnTo>
                  <a:lnTo>
                    <a:pt x="816068" y="332696"/>
                  </a:lnTo>
                  <a:lnTo>
                    <a:pt x="867064" y="327896"/>
                  </a:lnTo>
                  <a:lnTo>
                    <a:pt x="917972" y="322296"/>
                  </a:lnTo>
                  <a:lnTo>
                    <a:pt x="1121282" y="297753"/>
                  </a:lnTo>
                  <a:lnTo>
                    <a:pt x="1172172" y="292545"/>
                  </a:lnTo>
                  <a:lnTo>
                    <a:pt x="1223143" y="288294"/>
                  </a:lnTo>
                  <a:lnTo>
                    <a:pt x="1326037" y="282255"/>
                  </a:lnTo>
                  <a:lnTo>
                    <a:pt x="1377823" y="278136"/>
                  </a:lnTo>
                  <a:lnTo>
                    <a:pt x="1533198" y="263668"/>
                  </a:lnTo>
                  <a:lnTo>
                    <a:pt x="1534871" y="259008"/>
                  </a:lnTo>
                  <a:lnTo>
                    <a:pt x="1534499" y="254534"/>
                  </a:lnTo>
                  <a:lnTo>
                    <a:pt x="1388118" y="218129"/>
                  </a:lnTo>
                  <a:lnTo>
                    <a:pt x="1268367" y="193022"/>
                  </a:lnTo>
                  <a:lnTo>
                    <a:pt x="1220448" y="187459"/>
                  </a:lnTo>
                  <a:lnTo>
                    <a:pt x="1990369" y="187459"/>
                  </a:lnTo>
                  <a:lnTo>
                    <a:pt x="2011718" y="195836"/>
                  </a:lnTo>
                  <a:lnTo>
                    <a:pt x="2044482" y="218348"/>
                  </a:lnTo>
                  <a:lnTo>
                    <a:pt x="2064461" y="251869"/>
                  </a:lnTo>
                  <a:lnTo>
                    <a:pt x="1564038" y="251925"/>
                  </a:lnTo>
                  <a:lnTo>
                    <a:pt x="1562923" y="252857"/>
                  </a:lnTo>
                  <a:lnTo>
                    <a:pt x="1561808" y="253043"/>
                  </a:lnTo>
                  <a:lnTo>
                    <a:pt x="1560694" y="253602"/>
                  </a:lnTo>
                  <a:lnTo>
                    <a:pt x="1561065" y="253789"/>
                  </a:lnTo>
                  <a:lnTo>
                    <a:pt x="1561251" y="253975"/>
                  </a:lnTo>
                  <a:lnTo>
                    <a:pt x="2064591" y="253975"/>
                  </a:lnTo>
                  <a:lnTo>
                    <a:pt x="2067495" y="301136"/>
                  </a:lnTo>
                  <a:lnTo>
                    <a:pt x="2069062" y="318338"/>
                  </a:lnTo>
                  <a:lnTo>
                    <a:pt x="2075298" y="337113"/>
                  </a:lnTo>
                  <a:lnTo>
                    <a:pt x="2076185" y="339371"/>
                  </a:lnTo>
                  <a:close/>
                </a:path>
                <a:path extrusionOk="0" h="954405" w="2091690">
                  <a:moveTo>
                    <a:pt x="2064591" y="253975"/>
                  </a:moveTo>
                  <a:lnTo>
                    <a:pt x="1561437" y="253975"/>
                  </a:lnTo>
                  <a:lnTo>
                    <a:pt x="1563294" y="252857"/>
                  </a:lnTo>
                  <a:lnTo>
                    <a:pt x="1564038" y="251925"/>
                  </a:lnTo>
                  <a:lnTo>
                    <a:pt x="2064465" y="251925"/>
                  </a:lnTo>
                  <a:lnTo>
                    <a:pt x="2064591" y="253975"/>
                  </a:lnTo>
                  <a:close/>
                </a:path>
                <a:path extrusionOk="0" h="954405" w="2091690">
                  <a:moveTo>
                    <a:pt x="160316" y="562451"/>
                  </a:moveTo>
                  <a:lnTo>
                    <a:pt x="114441" y="548142"/>
                  </a:lnTo>
                  <a:lnTo>
                    <a:pt x="76083" y="520725"/>
                  </a:lnTo>
                  <a:lnTo>
                    <a:pt x="42915" y="484540"/>
                  </a:lnTo>
                  <a:lnTo>
                    <a:pt x="12609" y="443925"/>
                  </a:lnTo>
                  <a:lnTo>
                    <a:pt x="0" y="407226"/>
                  </a:lnTo>
                  <a:lnTo>
                    <a:pt x="12479" y="397081"/>
                  </a:lnTo>
                  <a:lnTo>
                    <a:pt x="37689" y="389680"/>
                  </a:lnTo>
                  <a:lnTo>
                    <a:pt x="87623" y="381601"/>
                  </a:lnTo>
                  <a:lnTo>
                    <a:pt x="137896" y="377252"/>
                  </a:lnTo>
                  <a:lnTo>
                    <a:pt x="142598" y="377004"/>
                  </a:lnTo>
                  <a:lnTo>
                    <a:pt x="238852" y="371588"/>
                  </a:lnTo>
                  <a:lnTo>
                    <a:pt x="289232" y="366193"/>
                  </a:lnTo>
                  <a:lnTo>
                    <a:pt x="396171" y="351025"/>
                  </a:lnTo>
                  <a:lnTo>
                    <a:pt x="449860" y="344569"/>
                  </a:lnTo>
                  <a:lnTo>
                    <a:pt x="503564" y="339792"/>
                  </a:lnTo>
                  <a:lnTo>
                    <a:pt x="557186" y="337386"/>
                  </a:lnTo>
                  <a:lnTo>
                    <a:pt x="610627" y="338045"/>
                  </a:lnTo>
                  <a:lnTo>
                    <a:pt x="662263" y="339371"/>
                  </a:lnTo>
                  <a:lnTo>
                    <a:pt x="2076185" y="339371"/>
                  </a:lnTo>
                  <a:lnTo>
                    <a:pt x="2083065" y="356867"/>
                  </a:lnTo>
                  <a:lnTo>
                    <a:pt x="2089231" y="377004"/>
                  </a:lnTo>
                  <a:lnTo>
                    <a:pt x="2091448" y="406722"/>
                  </a:lnTo>
                  <a:lnTo>
                    <a:pt x="2084261" y="429362"/>
                  </a:lnTo>
                  <a:lnTo>
                    <a:pt x="2069062" y="447074"/>
                  </a:lnTo>
                  <a:lnTo>
                    <a:pt x="2047245" y="462007"/>
                  </a:lnTo>
                  <a:lnTo>
                    <a:pt x="2045970" y="462752"/>
                  </a:lnTo>
                  <a:lnTo>
                    <a:pt x="1560879" y="462752"/>
                  </a:lnTo>
                  <a:lnTo>
                    <a:pt x="1365441" y="478597"/>
                  </a:lnTo>
                  <a:lnTo>
                    <a:pt x="429606" y="541327"/>
                  </a:lnTo>
                  <a:lnTo>
                    <a:pt x="324601" y="550310"/>
                  </a:lnTo>
                  <a:lnTo>
                    <a:pt x="272140" y="555397"/>
                  </a:lnTo>
                  <a:lnTo>
                    <a:pt x="257992" y="556323"/>
                  </a:lnTo>
                  <a:lnTo>
                    <a:pt x="243809" y="556655"/>
                  </a:lnTo>
                  <a:lnTo>
                    <a:pt x="229766" y="557337"/>
                  </a:lnTo>
                  <a:lnTo>
                    <a:pt x="216036" y="559312"/>
                  </a:lnTo>
                  <a:lnTo>
                    <a:pt x="160316" y="562451"/>
                  </a:lnTo>
                  <a:close/>
                </a:path>
                <a:path extrusionOk="0" h="954405" w="2091690">
                  <a:moveTo>
                    <a:pt x="1306805" y="954148"/>
                  </a:moveTo>
                  <a:lnTo>
                    <a:pt x="1271969" y="909610"/>
                  </a:lnTo>
                  <a:lnTo>
                    <a:pt x="1255302" y="873720"/>
                  </a:lnTo>
                  <a:lnTo>
                    <a:pt x="1244033" y="835027"/>
                  </a:lnTo>
                  <a:lnTo>
                    <a:pt x="1240508" y="794774"/>
                  </a:lnTo>
                  <a:lnTo>
                    <a:pt x="1247074" y="754209"/>
                  </a:lnTo>
                  <a:lnTo>
                    <a:pt x="1266076" y="714576"/>
                  </a:lnTo>
                  <a:lnTo>
                    <a:pt x="1299862" y="677122"/>
                  </a:lnTo>
                  <a:lnTo>
                    <a:pt x="1376423" y="610865"/>
                  </a:lnTo>
                  <a:lnTo>
                    <a:pt x="1415149" y="578340"/>
                  </a:lnTo>
                  <a:lnTo>
                    <a:pt x="1454803" y="546934"/>
                  </a:lnTo>
                  <a:lnTo>
                    <a:pt x="1495857" y="517184"/>
                  </a:lnTo>
                  <a:lnTo>
                    <a:pt x="1511999" y="507080"/>
                  </a:lnTo>
                  <a:lnTo>
                    <a:pt x="1528856" y="496329"/>
                  </a:lnTo>
                  <a:lnTo>
                    <a:pt x="1545468" y="482398"/>
                  </a:lnTo>
                  <a:lnTo>
                    <a:pt x="1560879" y="462752"/>
                  </a:lnTo>
                  <a:lnTo>
                    <a:pt x="2045970" y="462752"/>
                  </a:lnTo>
                  <a:lnTo>
                    <a:pt x="1956617" y="515483"/>
                  </a:lnTo>
                  <a:lnTo>
                    <a:pt x="1758210" y="635590"/>
                  </a:lnTo>
                  <a:lnTo>
                    <a:pt x="1674707" y="687583"/>
                  </a:lnTo>
                  <a:lnTo>
                    <a:pt x="1633226" y="714001"/>
                  </a:lnTo>
                  <a:lnTo>
                    <a:pt x="1591968" y="740766"/>
                  </a:lnTo>
                  <a:lnTo>
                    <a:pt x="1550964" y="767928"/>
                  </a:lnTo>
                  <a:lnTo>
                    <a:pt x="1510247" y="795535"/>
                  </a:lnTo>
                  <a:lnTo>
                    <a:pt x="1469848" y="823639"/>
                  </a:lnTo>
                  <a:lnTo>
                    <a:pt x="1430742" y="850266"/>
                  </a:lnTo>
                  <a:lnTo>
                    <a:pt x="1392054" y="877557"/>
                  </a:lnTo>
                  <a:lnTo>
                    <a:pt x="1355943" y="907994"/>
                  </a:lnTo>
                  <a:lnTo>
                    <a:pt x="1324570" y="944059"/>
                  </a:lnTo>
                  <a:lnTo>
                    <a:pt x="1315435" y="952852"/>
                  </a:lnTo>
                  <a:lnTo>
                    <a:pt x="1306805" y="954148"/>
                  </a:lnTo>
                  <a:close/>
                </a:path>
              </a:pathLst>
            </a:custGeom>
            <a:solidFill>
              <a:srgbClr val="FB8BB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7"/>
          <p:cNvGrpSpPr/>
          <p:nvPr/>
        </p:nvGrpSpPr>
        <p:grpSpPr>
          <a:xfrm>
            <a:off x="12502014" y="4657075"/>
            <a:ext cx="4986432" cy="5121655"/>
            <a:chOff x="12502014" y="4657075"/>
            <a:chExt cx="4986432" cy="5121655"/>
          </a:xfrm>
        </p:grpSpPr>
        <p:sp>
          <p:nvSpPr>
            <p:cNvPr id="105" name="Google Shape;105;p7"/>
            <p:cNvSpPr/>
            <p:nvPr/>
          </p:nvSpPr>
          <p:spPr>
            <a:xfrm>
              <a:off x="12635776" y="4984480"/>
              <a:ext cx="4852670" cy="4794250"/>
            </a:xfrm>
            <a:custGeom>
              <a:rect b="b" l="l" r="r" t="t"/>
              <a:pathLst>
                <a:path extrusionOk="0" h="4794250" w="4852669">
                  <a:moveTo>
                    <a:pt x="4282434" y="4794066"/>
                  </a:moveTo>
                  <a:lnTo>
                    <a:pt x="570030" y="4794066"/>
                  </a:lnTo>
                  <a:lnTo>
                    <a:pt x="520841" y="4791979"/>
                  </a:lnTo>
                  <a:lnTo>
                    <a:pt x="472814" y="4785832"/>
                  </a:lnTo>
                  <a:lnTo>
                    <a:pt x="426121" y="4775796"/>
                  </a:lnTo>
                  <a:lnTo>
                    <a:pt x="380934" y="4762042"/>
                  </a:lnTo>
                  <a:lnTo>
                    <a:pt x="337422" y="4744739"/>
                  </a:lnTo>
                  <a:lnTo>
                    <a:pt x="295757" y="4724058"/>
                  </a:lnTo>
                  <a:lnTo>
                    <a:pt x="256110" y="4700171"/>
                  </a:lnTo>
                  <a:lnTo>
                    <a:pt x="218653" y="4673247"/>
                  </a:lnTo>
                  <a:lnTo>
                    <a:pt x="183555" y="4643457"/>
                  </a:lnTo>
                  <a:lnTo>
                    <a:pt x="150988" y="4610972"/>
                  </a:lnTo>
                  <a:lnTo>
                    <a:pt x="121123" y="4575963"/>
                  </a:lnTo>
                  <a:lnTo>
                    <a:pt x="94131" y="4538599"/>
                  </a:lnTo>
                  <a:lnTo>
                    <a:pt x="70184" y="4499052"/>
                  </a:lnTo>
                  <a:lnTo>
                    <a:pt x="49451" y="4457492"/>
                  </a:lnTo>
                  <a:lnTo>
                    <a:pt x="32105" y="4414090"/>
                  </a:lnTo>
                  <a:lnTo>
                    <a:pt x="18315" y="4369016"/>
                  </a:lnTo>
                  <a:lnTo>
                    <a:pt x="8254" y="4322441"/>
                  </a:lnTo>
                  <a:lnTo>
                    <a:pt x="2092" y="4274535"/>
                  </a:lnTo>
                  <a:lnTo>
                    <a:pt x="0" y="4225470"/>
                  </a:lnTo>
                  <a:lnTo>
                    <a:pt x="0" y="568596"/>
                  </a:lnTo>
                  <a:lnTo>
                    <a:pt x="2093" y="519522"/>
                  </a:lnTo>
                  <a:lnTo>
                    <a:pt x="8260" y="471594"/>
                  </a:lnTo>
                  <a:lnTo>
                    <a:pt x="18335" y="424985"/>
                  </a:lnTo>
                  <a:lnTo>
                    <a:pt x="32148" y="379868"/>
                  </a:lnTo>
                  <a:lnTo>
                    <a:pt x="49451" y="336573"/>
                  </a:lnTo>
                  <a:lnTo>
                    <a:pt x="70184" y="295013"/>
                  </a:lnTo>
                  <a:lnTo>
                    <a:pt x="94132" y="255466"/>
                  </a:lnTo>
                  <a:lnTo>
                    <a:pt x="121123" y="218103"/>
                  </a:lnTo>
                  <a:lnTo>
                    <a:pt x="150988" y="183093"/>
                  </a:lnTo>
                  <a:lnTo>
                    <a:pt x="183555" y="150608"/>
                  </a:lnTo>
                  <a:lnTo>
                    <a:pt x="218653" y="120818"/>
                  </a:lnTo>
                  <a:lnTo>
                    <a:pt x="256111" y="93895"/>
                  </a:lnTo>
                  <a:lnTo>
                    <a:pt x="295757" y="70007"/>
                  </a:lnTo>
                  <a:lnTo>
                    <a:pt x="337422" y="49327"/>
                  </a:lnTo>
                  <a:lnTo>
                    <a:pt x="380934" y="32024"/>
                  </a:lnTo>
                  <a:lnTo>
                    <a:pt x="426122" y="18269"/>
                  </a:lnTo>
                  <a:lnTo>
                    <a:pt x="472814" y="8233"/>
                  </a:lnTo>
                  <a:lnTo>
                    <a:pt x="520841" y="2086"/>
                  </a:lnTo>
                  <a:lnTo>
                    <a:pt x="570030" y="0"/>
                  </a:lnTo>
                  <a:lnTo>
                    <a:pt x="4282434" y="0"/>
                  </a:lnTo>
                  <a:lnTo>
                    <a:pt x="4331623" y="1941"/>
                  </a:lnTo>
                  <a:lnTo>
                    <a:pt x="4379650" y="7974"/>
                  </a:lnTo>
                  <a:lnTo>
                    <a:pt x="4426342" y="17924"/>
                  </a:lnTo>
                  <a:lnTo>
                    <a:pt x="4471530" y="31620"/>
                  </a:lnTo>
                  <a:lnTo>
                    <a:pt x="4515042" y="48887"/>
                  </a:lnTo>
                  <a:lnTo>
                    <a:pt x="4556707" y="69552"/>
                  </a:lnTo>
                  <a:lnTo>
                    <a:pt x="4596353" y="93442"/>
                  </a:lnTo>
                  <a:lnTo>
                    <a:pt x="4633811" y="120384"/>
                  </a:lnTo>
                  <a:lnTo>
                    <a:pt x="4668909" y="150204"/>
                  </a:lnTo>
                  <a:lnTo>
                    <a:pt x="4701476" y="182729"/>
                  </a:lnTo>
                  <a:lnTo>
                    <a:pt x="4731341" y="217786"/>
                  </a:lnTo>
                  <a:lnTo>
                    <a:pt x="4758333" y="255202"/>
                  </a:lnTo>
                  <a:lnTo>
                    <a:pt x="4782280" y="294803"/>
                  </a:lnTo>
                  <a:lnTo>
                    <a:pt x="4803013" y="336416"/>
                  </a:lnTo>
                  <a:lnTo>
                    <a:pt x="4820392" y="379975"/>
                  </a:lnTo>
                  <a:lnTo>
                    <a:pt x="4834163" y="425049"/>
                  </a:lnTo>
                  <a:lnTo>
                    <a:pt x="4844214" y="471624"/>
                  </a:lnTo>
                  <a:lnTo>
                    <a:pt x="4850373" y="519530"/>
                  </a:lnTo>
                  <a:lnTo>
                    <a:pt x="4852465" y="568596"/>
                  </a:lnTo>
                  <a:lnTo>
                    <a:pt x="4852465" y="4225470"/>
                  </a:lnTo>
                  <a:lnTo>
                    <a:pt x="4850372" y="4274536"/>
                  </a:lnTo>
                  <a:lnTo>
                    <a:pt x="4844210" y="4322441"/>
                  </a:lnTo>
                  <a:lnTo>
                    <a:pt x="4834149" y="4369016"/>
                  </a:lnTo>
                  <a:lnTo>
                    <a:pt x="4820359" y="4414090"/>
                  </a:lnTo>
                  <a:lnTo>
                    <a:pt x="4803013" y="4457493"/>
                  </a:lnTo>
                  <a:lnTo>
                    <a:pt x="4782280" y="4499053"/>
                  </a:lnTo>
                  <a:lnTo>
                    <a:pt x="4758332" y="4538600"/>
                  </a:lnTo>
                  <a:lnTo>
                    <a:pt x="4731341" y="4575963"/>
                  </a:lnTo>
                  <a:lnTo>
                    <a:pt x="4701476" y="4610973"/>
                  </a:lnTo>
                  <a:lnTo>
                    <a:pt x="4668909" y="4643458"/>
                  </a:lnTo>
                  <a:lnTo>
                    <a:pt x="4633811" y="4673247"/>
                  </a:lnTo>
                  <a:lnTo>
                    <a:pt x="4596353" y="4700171"/>
                  </a:lnTo>
                  <a:lnTo>
                    <a:pt x="4556706" y="4724058"/>
                  </a:lnTo>
                  <a:lnTo>
                    <a:pt x="4515041" y="4744739"/>
                  </a:lnTo>
                  <a:lnTo>
                    <a:pt x="4471530" y="4762042"/>
                  </a:lnTo>
                  <a:lnTo>
                    <a:pt x="4426342" y="4775796"/>
                  </a:lnTo>
                  <a:lnTo>
                    <a:pt x="4379649" y="4785832"/>
                  </a:lnTo>
                  <a:lnTo>
                    <a:pt x="4331622" y="4791979"/>
                  </a:lnTo>
                  <a:lnTo>
                    <a:pt x="4282434" y="4794066"/>
                  </a:lnTo>
                  <a:close/>
                </a:path>
              </a:pathLst>
            </a:custGeom>
            <a:solidFill>
              <a:srgbClr val="176AB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12502014" y="4865424"/>
              <a:ext cx="4853940" cy="4794250"/>
            </a:xfrm>
            <a:custGeom>
              <a:rect b="b" l="l" r="r" t="t"/>
              <a:pathLst>
                <a:path extrusionOk="0" h="4794250" w="4853940">
                  <a:moveTo>
                    <a:pt x="4283463" y="4794066"/>
                  </a:moveTo>
                  <a:lnTo>
                    <a:pt x="570030" y="4794066"/>
                  </a:lnTo>
                  <a:lnTo>
                    <a:pt x="520841" y="4792125"/>
                  </a:lnTo>
                  <a:lnTo>
                    <a:pt x="472814" y="4786092"/>
                  </a:lnTo>
                  <a:lnTo>
                    <a:pt x="426122" y="4776141"/>
                  </a:lnTo>
                  <a:lnTo>
                    <a:pt x="380934" y="4762446"/>
                  </a:lnTo>
                  <a:lnTo>
                    <a:pt x="337422" y="4745179"/>
                  </a:lnTo>
                  <a:lnTo>
                    <a:pt x="295757" y="4724514"/>
                  </a:lnTo>
                  <a:lnTo>
                    <a:pt x="256111" y="4700624"/>
                  </a:lnTo>
                  <a:lnTo>
                    <a:pt x="218653" y="4673682"/>
                  </a:lnTo>
                  <a:lnTo>
                    <a:pt x="183555" y="4643862"/>
                  </a:lnTo>
                  <a:lnTo>
                    <a:pt x="150988" y="4611336"/>
                  </a:lnTo>
                  <a:lnTo>
                    <a:pt x="121123" y="4576279"/>
                  </a:lnTo>
                  <a:lnTo>
                    <a:pt x="94132" y="4538864"/>
                  </a:lnTo>
                  <a:lnTo>
                    <a:pt x="70184" y="4499263"/>
                  </a:lnTo>
                  <a:lnTo>
                    <a:pt x="49451" y="4457650"/>
                  </a:lnTo>
                  <a:lnTo>
                    <a:pt x="32072" y="4414090"/>
                  </a:lnTo>
                  <a:lnTo>
                    <a:pt x="18301" y="4369016"/>
                  </a:lnTo>
                  <a:lnTo>
                    <a:pt x="8250" y="4322441"/>
                  </a:lnTo>
                  <a:lnTo>
                    <a:pt x="2091" y="4274536"/>
                  </a:lnTo>
                  <a:lnTo>
                    <a:pt x="0" y="4225470"/>
                  </a:lnTo>
                  <a:lnTo>
                    <a:pt x="0" y="568596"/>
                  </a:lnTo>
                  <a:lnTo>
                    <a:pt x="2092" y="519530"/>
                  </a:lnTo>
                  <a:lnTo>
                    <a:pt x="8254" y="471624"/>
                  </a:lnTo>
                  <a:lnTo>
                    <a:pt x="18315" y="425049"/>
                  </a:lnTo>
                  <a:lnTo>
                    <a:pt x="32105" y="379975"/>
                  </a:lnTo>
                  <a:lnTo>
                    <a:pt x="49451" y="336573"/>
                  </a:lnTo>
                  <a:lnTo>
                    <a:pt x="70184" y="295013"/>
                  </a:lnTo>
                  <a:lnTo>
                    <a:pt x="94132" y="255466"/>
                  </a:lnTo>
                  <a:lnTo>
                    <a:pt x="121123" y="218103"/>
                  </a:lnTo>
                  <a:lnTo>
                    <a:pt x="150988" y="183093"/>
                  </a:lnTo>
                  <a:lnTo>
                    <a:pt x="183555" y="150608"/>
                  </a:lnTo>
                  <a:lnTo>
                    <a:pt x="218653" y="120818"/>
                  </a:lnTo>
                  <a:lnTo>
                    <a:pt x="256111" y="93895"/>
                  </a:lnTo>
                  <a:lnTo>
                    <a:pt x="295757" y="70007"/>
                  </a:lnTo>
                  <a:lnTo>
                    <a:pt x="337422" y="49327"/>
                  </a:lnTo>
                  <a:lnTo>
                    <a:pt x="380934" y="32024"/>
                  </a:lnTo>
                  <a:lnTo>
                    <a:pt x="426122" y="18269"/>
                  </a:lnTo>
                  <a:lnTo>
                    <a:pt x="472814" y="8233"/>
                  </a:lnTo>
                  <a:lnTo>
                    <a:pt x="520841" y="2086"/>
                  </a:lnTo>
                  <a:lnTo>
                    <a:pt x="570030" y="0"/>
                  </a:lnTo>
                  <a:lnTo>
                    <a:pt x="4282434" y="0"/>
                  </a:lnTo>
                  <a:lnTo>
                    <a:pt x="4331777" y="2086"/>
                  </a:lnTo>
                  <a:lnTo>
                    <a:pt x="4379942" y="8233"/>
                  </a:lnTo>
                  <a:lnTo>
                    <a:pt x="4426757" y="18269"/>
                  </a:lnTo>
                  <a:lnTo>
                    <a:pt x="4472053" y="32024"/>
                  </a:lnTo>
                  <a:lnTo>
                    <a:pt x="4515659" y="49327"/>
                  </a:lnTo>
                  <a:lnTo>
                    <a:pt x="4557406" y="70007"/>
                  </a:lnTo>
                  <a:lnTo>
                    <a:pt x="4597123" y="93895"/>
                  </a:lnTo>
                  <a:lnTo>
                    <a:pt x="4634641" y="120818"/>
                  </a:lnTo>
                  <a:lnTo>
                    <a:pt x="4669788" y="150608"/>
                  </a:lnTo>
                  <a:lnTo>
                    <a:pt x="4702396" y="183093"/>
                  </a:lnTo>
                  <a:lnTo>
                    <a:pt x="4732293" y="218103"/>
                  </a:lnTo>
                  <a:lnTo>
                    <a:pt x="4759310" y="255466"/>
                  </a:lnTo>
                  <a:lnTo>
                    <a:pt x="4783277" y="295013"/>
                  </a:lnTo>
                  <a:lnTo>
                    <a:pt x="4804023" y="336573"/>
                  </a:lnTo>
                  <a:lnTo>
                    <a:pt x="4821379" y="379975"/>
                  </a:lnTo>
                  <a:lnTo>
                    <a:pt x="4835174" y="425049"/>
                  </a:lnTo>
                  <a:lnTo>
                    <a:pt x="4845238" y="471624"/>
                  </a:lnTo>
                  <a:lnTo>
                    <a:pt x="4851401" y="519530"/>
                  </a:lnTo>
                  <a:lnTo>
                    <a:pt x="4853494" y="568596"/>
                  </a:lnTo>
                  <a:lnTo>
                    <a:pt x="4853494" y="4225470"/>
                  </a:lnTo>
                  <a:lnTo>
                    <a:pt x="4851400" y="4274544"/>
                  </a:lnTo>
                  <a:lnTo>
                    <a:pt x="4845233" y="4322472"/>
                  </a:lnTo>
                  <a:lnTo>
                    <a:pt x="4835158" y="4369081"/>
                  </a:lnTo>
                  <a:lnTo>
                    <a:pt x="4821345" y="4414198"/>
                  </a:lnTo>
                  <a:lnTo>
                    <a:pt x="4804042" y="4457493"/>
                  </a:lnTo>
                  <a:lnTo>
                    <a:pt x="4783309" y="4499053"/>
                  </a:lnTo>
                  <a:lnTo>
                    <a:pt x="4759362" y="4538600"/>
                  </a:lnTo>
                  <a:lnTo>
                    <a:pt x="4732370" y="4575963"/>
                  </a:lnTo>
                  <a:lnTo>
                    <a:pt x="4702505" y="4610973"/>
                  </a:lnTo>
                  <a:lnTo>
                    <a:pt x="4669938" y="4643458"/>
                  </a:lnTo>
                  <a:lnTo>
                    <a:pt x="4634840" y="4673247"/>
                  </a:lnTo>
                  <a:lnTo>
                    <a:pt x="4597382" y="4700171"/>
                  </a:lnTo>
                  <a:lnTo>
                    <a:pt x="4557736" y="4724059"/>
                  </a:lnTo>
                  <a:lnTo>
                    <a:pt x="4516071" y="4744739"/>
                  </a:lnTo>
                  <a:lnTo>
                    <a:pt x="4472559" y="4762042"/>
                  </a:lnTo>
                  <a:lnTo>
                    <a:pt x="4427371" y="4775797"/>
                  </a:lnTo>
                  <a:lnTo>
                    <a:pt x="4380679" y="4785833"/>
                  </a:lnTo>
                  <a:lnTo>
                    <a:pt x="4332652" y="4791979"/>
                  </a:lnTo>
                  <a:lnTo>
                    <a:pt x="4283463" y="4794066"/>
                  </a:lnTo>
                  <a:close/>
                </a:path>
              </a:pathLst>
            </a:custGeom>
            <a:solidFill>
              <a:srgbClr val="9CCD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13825227" y="4657075"/>
              <a:ext cx="1974850" cy="532765"/>
            </a:xfrm>
            <a:custGeom>
              <a:rect b="b" l="l" r="r" t="t"/>
              <a:pathLst>
                <a:path extrusionOk="0" h="532764" w="1974850">
                  <a:moveTo>
                    <a:pt x="1974529" y="532674"/>
                  </a:moveTo>
                  <a:lnTo>
                    <a:pt x="0" y="532674"/>
                  </a:lnTo>
                  <a:lnTo>
                    <a:pt x="11756" y="482387"/>
                  </a:lnTo>
                  <a:lnTo>
                    <a:pt x="23398" y="432130"/>
                  </a:lnTo>
                  <a:lnTo>
                    <a:pt x="46568" y="331814"/>
                  </a:lnTo>
                  <a:lnTo>
                    <a:pt x="58211" y="281813"/>
                  </a:lnTo>
                  <a:lnTo>
                    <a:pt x="69967" y="231954"/>
                  </a:lnTo>
                  <a:lnTo>
                    <a:pt x="55875" y="185760"/>
                  </a:lnTo>
                  <a:lnTo>
                    <a:pt x="40411" y="134451"/>
                  </a:lnTo>
                  <a:lnTo>
                    <a:pt x="14092" y="46686"/>
                  </a:lnTo>
                  <a:lnTo>
                    <a:pt x="0" y="0"/>
                  </a:lnTo>
                  <a:lnTo>
                    <a:pt x="1973500" y="0"/>
                  </a:lnTo>
                  <a:lnTo>
                    <a:pt x="1971796" y="33709"/>
                  </a:lnTo>
                  <a:lnTo>
                    <a:pt x="1968002" y="100742"/>
                  </a:lnTo>
                  <a:lnTo>
                    <a:pt x="1966297" y="134451"/>
                  </a:lnTo>
                  <a:lnTo>
                    <a:pt x="1961096" y="231954"/>
                  </a:lnTo>
                  <a:lnTo>
                    <a:pt x="1958484" y="279070"/>
                  </a:lnTo>
                  <a:lnTo>
                    <a:pt x="1956008" y="327404"/>
                  </a:lnTo>
                  <a:lnTo>
                    <a:pt x="1949834" y="440302"/>
                  </a:lnTo>
                  <a:lnTo>
                    <a:pt x="1956442" y="463395"/>
                  </a:lnTo>
                  <a:lnTo>
                    <a:pt x="1962567" y="486488"/>
                  </a:lnTo>
                  <a:lnTo>
                    <a:pt x="1968500" y="509581"/>
                  </a:lnTo>
                  <a:lnTo>
                    <a:pt x="1974529" y="532674"/>
                  </a:lnTo>
                  <a:close/>
                </a:path>
                <a:path extrusionOk="0" h="532764" w="1974850">
                  <a:moveTo>
                    <a:pt x="1966297" y="134451"/>
                  </a:moveTo>
                  <a:close/>
                </a:path>
                <a:path extrusionOk="0" h="532764" w="1974850">
                  <a:moveTo>
                    <a:pt x="1961153" y="230927"/>
                  </a:moveTo>
                  <a:lnTo>
                    <a:pt x="1966297" y="134451"/>
                  </a:lnTo>
                  <a:lnTo>
                    <a:pt x="1963822" y="182785"/>
                  </a:lnTo>
                  <a:lnTo>
                    <a:pt x="1961153" y="230927"/>
                  </a:lnTo>
                  <a:close/>
                </a:path>
              </a:pathLst>
            </a:custGeom>
            <a:solidFill>
              <a:srgbClr val="288B6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13130694" y="5498680"/>
              <a:ext cx="3593465" cy="3673475"/>
            </a:xfrm>
            <a:custGeom>
              <a:rect b="b" l="l" r="r" t="t"/>
              <a:pathLst>
                <a:path extrusionOk="0" h="3673475" w="3593465">
                  <a:moveTo>
                    <a:pt x="2630854" y="77130"/>
                  </a:moveTo>
                  <a:lnTo>
                    <a:pt x="478014" y="77130"/>
                  </a:lnTo>
                  <a:lnTo>
                    <a:pt x="680861" y="76722"/>
                  </a:lnTo>
                  <a:lnTo>
                    <a:pt x="1542963" y="64632"/>
                  </a:lnTo>
                  <a:lnTo>
                    <a:pt x="3571438" y="0"/>
                  </a:lnTo>
                  <a:lnTo>
                    <a:pt x="3587644" y="6318"/>
                  </a:lnTo>
                  <a:lnTo>
                    <a:pt x="3593046" y="21296"/>
                  </a:lnTo>
                  <a:lnTo>
                    <a:pt x="3587644" y="36659"/>
                  </a:lnTo>
                  <a:lnTo>
                    <a:pt x="3571438" y="44132"/>
                  </a:lnTo>
                  <a:lnTo>
                    <a:pt x="2630854" y="77130"/>
                  </a:lnTo>
                  <a:close/>
                </a:path>
                <a:path extrusionOk="0" h="3673475" w="3593465">
                  <a:moveTo>
                    <a:pt x="478058" y="121263"/>
                  </a:moveTo>
                  <a:lnTo>
                    <a:pt x="21607" y="118029"/>
                  </a:lnTo>
                  <a:lnTo>
                    <a:pt x="5401" y="110989"/>
                  </a:lnTo>
                  <a:lnTo>
                    <a:pt x="0" y="95578"/>
                  </a:lnTo>
                  <a:lnTo>
                    <a:pt x="5401" y="80359"/>
                  </a:lnTo>
                  <a:lnTo>
                    <a:pt x="21607" y="73896"/>
                  </a:lnTo>
                  <a:lnTo>
                    <a:pt x="2630854" y="77130"/>
                  </a:lnTo>
                  <a:lnTo>
                    <a:pt x="1289657" y="113855"/>
                  </a:lnTo>
                  <a:lnTo>
                    <a:pt x="478058" y="121263"/>
                  </a:lnTo>
                  <a:close/>
                </a:path>
                <a:path extrusionOk="0" h="3673475" w="3593465">
                  <a:moveTo>
                    <a:pt x="2630854" y="669332"/>
                  </a:moveTo>
                  <a:lnTo>
                    <a:pt x="478058" y="669332"/>
                  </a:lnTo>
                  <a:lnTo>
                    <a:pt x="680948" y="668925"/>
                  </a:lnTo>
                  <a:lnTo>
                    <a:pt x="1543287" y="656835"/>
                  </a:lnTo>
                  <a:lnTo>
                    <a:pt x="3571438" y="592202"/>
                  </a:lnTo>
                  <a:lnTo>
                    <a:pt x="3587644" y="598520"/>
                  </a:lnTo>
                  <a:lnTo>
                    <a:pt x="3593046" y="613498"/>
                  </a:lnTo>
                  <a:lnTo>
                    <a:pt x="3587644" y="628862"/>
                  </a:lnTo>
                  <a:lnTo>
                    <a:pt x="3571438" y="636335"/>
                  </a:lnTo>
                  <a:lnTo>
                    <a:pt x="2630854" y="669332"/>
                  </a:lnTo>
                  <a:close/>
                </a:path>
                <a:path extrusionOk="0" h="3673475" w="3593465">
                  <a:moveTo>
                    <a:pt x="478058" y="713465"/>
                  </a:moveTo>
                  <a:lnTo>
                    <a:pt x="21607" y="710232"/>
                  </a:lnTo>
                  <a:lnTo>
                    <a:pt x="5401" y="703336"/>
                  </a:lnTo>
                  <a:lnTo>
                    <a:pt x="0" y="688165"/>
                  </a:lnTo>
                  <a:lnTo>
                    <a:pt x="5401" y="672994"/>
                  </a:lnTo>
                  <a:lnTo>
                    <a:pt x="21607" y="666099"/>
                  </a:lnTo>
                  <a:lnTo>
                    <a:pt x="2630854" y="669332"/>
                  </a:lnTo>
                  <a:lnTo>
                    <a:pt x="1289657" y="706057"/>
                  </a:lnTo>
                  <a:lnTo>
                    <a:pt x="478058" y="713465"/>
                  </a:lnTo>
                  <a:close/>
                </a:path>
                <a:path extrusionOk="0" h="3673475" w="3593465">
                  <a:moveTo>
                    <a:pt x="2630854" y="1261534"/>
                  </a:moveTo>
                  <a:lnTo>
                    <a:pt x="478058" y="1261534"/>
                  </a:lnTo>
                  <a:lnTo>
                    <a:pt x="680948" y="1261127"/>
                  </a:lnTo>
                  <a:lnTo>
                    <a:pt x="1543287" y="1249037"/>
                  </a:lnTo>
                  <a:lnTo>
                    <a:pt x="3571438" y="1184404"/>
                  </a:lnTo>
                  <a:lnTo>
                    <a:pt x="3587644" y="1190722"/>
                  </a:lnTo>
                  <a:lnTo>
                    <a:pt x="3593046" y="1205701"/>
                  </a:lnTo>
                  <a:lnTo>
                    <a:pt x="3587644" y="1221064"/>
                  </a:lnTo>
                  <a:lnTo>
                    <a:pt x="3571438" y="1228537"/>
                  </a:lnTo>
                  <a:lnTo>
                    <a:pt x="2630854" y="1261534"/>
                  </a:lnTo>
                  <a:close/>
                </a:path>
                <a:path extrusionOk="0" h="3673475" w="3593465">
                  <a:moveTo>
                    <a:pt x="478058" y="1305667"/>
                  </a:moveTo>
                  <a:lnTo>
                    <a:pt x="21607" y="1302434"/>
                  </a:lnTo>
                  <a:lnTo>
                    <a:pt x="5401" y="1295538"/>
                  </a:lnTo>
                  <a:lnTo>
                    <a:pt x="0" y="1280367"/>
                  </a:lnTo>
                  <a:lnTo>
                    <a:pt x="5401" y="1265197"/>
                  </a:lnTo>
                  <a:lnTo>
                    <a:pt x="21607" y="1258301"/>
                  </a:lnTo>
                  <a:lnTo>
                    <a:pt x="2630854" y="1261534"/>
                  </a:lnTo>
                  <a:lnTo>
                    <a:pt x="1289657" y="1298260"/>
                  </a:lnTo>
                  <a:lnTo>
                    <a:pt x="478058" y="1305667"/>
                  </a:lnTo>
                  <a:close/>
                </a:path>
                <a:path extrusionOk="0" h="3673475" w="3593465">
                  <a:moveTo>
                    <a:pt x="2630847" y="1853737"/>
                  </a:moveTo>
                  <a:lnTo>
                    <a:pt x="478058" y="1853737"/>
                  </a:lnTo>
                  <a:lnTo>
                    <a:pt x="680948" y="1853329"/>
                  </a:lnTo>
                  <a:lnTo>
                    <a:pt x="1543287" y="1841239"/>
                  </a:lnTo>
                  <a:lnTo>
                    <a:pt x="3571438" y="1776606"/>
                  </a:lnTo>
                  <a:lnTo>
                    <a:pt x="3587644" y="1782925"/>
                  </a:lnTo>
                  <a:lnTo>
                    <a:pt x="3593046" y="1797903"/>
                  </a:lnTo>
                  <a:lnTo>
                    <a:pt x="3587644" y="1813266"/>
                  </a:lnTo>
                  <a:lnTo>
                    <a:pt x="3571438" y="1820739"/>
                  </a:lnTo>
                  <a:lnTo>
                    <a:pt x="2630847" y="1853737"/>
                  </a:lnTo>
                  <a:close/>
                </a:path>
                <a:path extrusionOk="0" h="3673475" w="3593465">
                  <a:moveTo>
                    <a:pt x="478058" y="1897870"/>
                  </a:moveTo>
                  <a:lnTo>
                    <a:pt x="21607" y="1894636"/>
                  </a:lnTo>
                  <a:lnTo>
                    <a:pt x="5401" y="1887740"/>
                  </a:lnTo>
                  <a:lnTo>
                    <a:pt x="0" y="1872570"/>
                  </a:lnTo>
                  <a:lnTo>
                    <a:pt x="5401" y="1857399"/>
                  </a:lnTo>
                  <a:lnTo>
                    <a:pt x="21607" y="1850503"/>
                  </a:lnTo>
                  <a:lnTo>
                    <a:pt x="2630847" y="1853737"/>
                  </a:lnTo>
                  <a:lnTo>
                    <a:pt x="1289657" y="1890462"/>
                  </a:lnTo>
                  <a:lnTo>
                    <a:pt x="478058" y="1897870"/>
                  </a:lnTo>
                  <a:close/>
                </a:path>
                <a:path extrusionOk="0" h="3673475" w="3593465">
                  <a:moveTo>
                    <a:pt x="2630849" y="2445939"/>
                  </a:moveTo>
                  <a:lnTo>
                    <a:pt x="478058" y="2445939"/>
                  </a:lnTo>
                  <a:lnTo>
                    <a:pt x="680948" y="2445531"/>
                  </a:lnTo>
                  <a:lnTo>
                    <a:pt x="1543287" y="2433441"/>
                  </a:lnTo>
                  <a:lnTo>
                    <a:pt x="3571438" y="2368808"/>
                  </a:lnTo>
                  <a:lnTo>
                    <a:pt x="3587644" y="2375127"/>
                  </a:lnTo>
                  <a:lnTo>
                    <a:pt x="3593046" y="2390105"/>
                  </a:lnTo>
                  <a:lnTo>
                    <a:pt x="3587644" y="2405468"/>
                  </a:lnTo>
                  <a:lnTo>
                    <a:pt x="3571438" y="2412941"/>
                  </a:lnTo>
                  <a:lnTo>
                    <a:pt x="2630849" y="2445939"/>
                  </a:lnTo>
                  <a:close/>
                </a:path>
                <a:path extrusionOk="0" h="3673475" w="3593465">
                  <a:moveTo>
                    <a:pt x="478058" y="2490072"/>
                  </a:moveTo>
                  <a:lnTo>
                    <a:pt x="21607" y="2486838"/>
                  </a:lnTo>
                  <a:lnTo>
                    <a:pt x="5401" y="2479942"/>
                  </a:lnTo>
                  <a:lnTo>
                    <a:pt x="0" y="2464772"/>
                  </a:lnTo>
                  <a:lnTo>
                    <a:pt x="5401" y="2449601"/>
                  </a:lnTo>
                  <a:lnTo>
                    <a:pt x="21607" y="2442705"/>
                  </a:lnTo>
                  <a:lnTo>
                    <a:pt x="2630849" y="2445939"/>
                  </a:lnTo>
                  <a:lnTo>
                    <a:pt x="1289657" y="2482664"/>
                  </a:lnTo>
                  <a:lnTo>
                    <a:pt x="478058" y="2490072"/>
                  </a:lnTo>
                  <a:close/>
                </a:path>
                <a:path extrusionOk="0" h="3673475" w="3593465">
                  <a:moveTo>
                    <a:pt x="2630847" y="3037115"/>
                  </a:moveTo>
                  <a:lnTo>
                    <a:pt x="478058" y="3037115"/>
                  </a:lnTo>
                  <a:lnTo>
                    <a:pt x="680948" y="3036707"/>
                  </a:lnTo>
                  <a:lnTo>
                    <a:pt x="1543287" y="3024617"/>
                  </a:lnTo>
                  <a:lnTo>
                    <a:pt x="3571438" y="2959984"/>
                  </a:lnTo>
                  <a:lnTo>
                    <a:pt x="3587644" y="2966447"/>
                  </a:lnTo>
                  <a:lnTo>
                    <a:pt x="3593046" y="2981666"/>
                  </a:lnTo>
                  <a:lnTo>
                    <a:pt x="3587644" y="2997077"/>
                  </a:lnTo>
                  <a:lnTo>
                    <a:pt x="3571438" y="3004117"/>
                  </a:lnTo>
                  <a:lnTo>
                    <a:pt x="2630847" y="3037115"/>
                  </a:lnTo>
                  <a:close/>
                </a:path>
                <a:path extrusionOk="0" h="3673475" w="3593465">
                  <a:moveTo>
                    <a:pt x="478058" y="3081248"/>
                  </a:moveTo>
                  <a:lnTo>
                    <a:pt x="21607" y="3078014"/>
                  </a:lnTo>
                  <a:lnTo>
                    <a:pt x="5401" y="3071118"/>
                  </a:lnTo>
                  <a:lnTo>
                    <a:pt x="0" y="3055948"/>
                  </a:lnTo>
                  <a:lnTo>
                    <a:pt x="5401" y="3040777"/>
                  </a:lnTo>
                  <a:lnTo>
                    <a:pt x="21607" y="3033881"/>
                  </a:lnTo>
                  <a:lnTo>
                    <a:pt x="2630847" y="3037115"/>
                  </a:lnTo>
                  <a:lnTo>
                    <a:pt x="1289657" y="3073840"/>
                  </a:lnTo>
                  <a:lnTo>
                    <a:pt x="478058" y="3081248"/>
                  </a:lnTo>
                  <a:close/>
                </a:path>
                <a:path extrusionOk="0" h="3673475" w="3593465">
                  <a:moveTo>
                    <a:pt x="2630847" y="3629317"/>
                  </a:moveTo>
                  <a:lnTo>
                    <a:pt x="478058" y="3629317"/>
                  </a:lnTo>
                  <a:lnTo>
                    <a:pt x="680948" y="3628909"/>
                  </a:lnTo>
                  <a:lnTo>
                    <a:pt x="1543287" y="3616819"/>
                  </a:lnTo>
                  <a:lnTo>
                    <a:pt x="3571438" y="3552186"/>
                  </a:lnTo>
                  <a:lnTo>
                    <a:pt x="3587644" y="3558649"/>
                  </a:lnTo>
                  <a:lnTo>
                    <a:pt x="3593046" y="3573868"/>
                  </a:lnTo>
                  <a:lnTo>
                    <a:pt x="3587644" y="3589279"/>
                  </a:lnTo>
                  <a:lnTo>
                    <a:pt x="3571438" y="3596319"/>
                  </a:lnTo>
                  <a:lnTo>
                    <a:pt x="2630847" y="3629317"/>
                  </a:lnTo>
                  <a:close/>
                </a:path>
                <a:path extrusionOk="0" h="3673475" w="3593465">
                  <a:moveTo>
                    <a:pt x="478058" y="3673450"/>
                  </a:moveTo>
                  <a:lnTo>
                    <a:pt x="21607" y="3670216"/>
                  </a:lnTo>
                  <a:lnTo>
                    <a:pt x="5401" y="3663321"/>
                  </a:lnTo>
                  <a:lnTo>
                    <a:pt x="0" y="3648150"/>
                  </a:lnTo>
                  <a:lnTo>
                    <a:pt x="5401" y="3632979"/>
                  </a:lnTo>
                  <a:lnTo>
                    <a:pt x="21607" y="3626084"/>
                  </a:lnTo>
                  <a:lnTo>
                    <a:pt x="2630847" y="3629317"/>
                  </a:lnTo>
                  <a:lnTo>
                    <a:pt x="1289657" y="3666042"/>
                  </a:lnTo>
                  <a:lnTo>
                    <a:pt x="478058" y="36734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9" name="Google Shape;10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3857" y="4525567"/>
            <a:ext cx="3514054" cy="410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"/>
          <p:cNvSpPr txBox="1"/>
          <p:nvPr/>
        </p:nvSpPr>
        <p:spPr>
          <a:xfrm>
            <a:off x="1270997" y="817437"/>
            <a:ext cx="718720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6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Every afternoon Lilly </a:t>
            </a:r>
            <a:r>
              <a:rPr lang="es-EC" sz="66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reads</a:t>
            </a:r>
            <a:r>
              <a:rPr lang="es-EC" sz="6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magazines.</a:t>
            </a:r>
            <a:endParaRPr/>
          </a:p>
        </p:txBody>
      </p:sp>
      <p:sp>
        <p:nvSpPr>
          <p:cNvPr id="111" name="Google Shape;111;p7"/>
          <p:cNvSpPr txBox="1"/>
          <p:nvPr/>
        </p:nvSpPr>
        <p:spPr>
          <a:xfrm>
            <a:off x="10487887" y="982801"/>
            <a:ext cx="6879208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The news of companies dedicated </a:t>
            </a:r>
            <a:r>
              <a:rPr lang="es-EC" sz="40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to making fast clothes</a:t>
            </a:r>
            <a:r>
              <a:rPr lang="es-EC" sz="40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appeared in one of them.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characteristics of the companies were: </a:t>
            </a:r>
            <a:endParaRPr/>
          </a:p>
        </p:txBody>
      </p:sp>
      <p:sp>
        <p:nvSpPr>
          <p:cNvPr id="112" name="Google Shape;112;p7"/>
          <p:cNvSpPr txBox="1"/>
          <p:nvPr/>
        </p:nvSpPr>
        <p:spPr>
          <a:xfrm>
            <a:off x="12634060" y="5448300"/>
            <a:ext cx="4891940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57250" lvl="0" marL="8572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Char char="•"/>
            </a:pPr>
            <a:r>
              <a:rPr lang="es-EC" sz="2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Labor exploitation.</a:t>
            </a:r>
            <a:endParaRPr/>
          </a:p>
          <a:p>
            <a:pPr indent="-857250" lvl="0" marL="8572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Char char="•"/>
            </a:pPr>
            <a:r>
              <a:rPr lang="es-EC" sz="2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Children working.</a:t>
            </a:r>
            <a:endParaRPr/>
          </a:p>
          <a:p>
            <a:pPr indent="-857250" lvl="0" marL="8572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Char char="•"/>
            </a:pPr>
            <a:r>
              <a:rPr lang="es-EC" sz="2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Use of toxic products. </a:t>
            </a:r>
            <a:endParaRPr/>
          </a:p>
          <a:p>
            <a:pPr indent="-857250" lvl="0" marL="8572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Char char="•"/>
            </a:pPr>
            <a:r>
              <a:rPr lang="es-EC" sz="2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Water contamination. </a:t>
            </a:r>
            <a:endParaRPr/>
          </a:p>
          <a:p>
            <a:pPr indent="-857250" lvl="0" marL="857250" marR="0" rtl="0" algn="l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Char char="•"/>
            </a:pPr>
            <a:r>
              <a:rPr lang="es-EC" sz="2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Environmental pollution</a:t>
            </a:r>
            <a:r>
              <a:rPr lang="es-EC" sz="36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B8BB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5443" y="2023524"/>
            <a:ext cx="4908698" cy="507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0521" y="1968813"/>
            <a:ext cx="5014567" cy="5182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8"/>
          <p:cNvGrpSpPr/>
          <p:nvPr/>
        </p:nvGrpSpPr>
        <p:grpSpPr>
          <a:xfrm>
            <a:off x="11783310" y="1878525"/>
            <a:ext cx="5804467" cy="5390939"/>
            <a:chOff x="11783310" y="1878525"/>
            <a:chExt cx="5804467" cy="5390939"/>
          </a:xfrm>
        </p:grpSpPr>
        <p:pic>
          <p:nvPicPr>
            <p:cNvPr id="121" name="Google Shape;121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83310" y="1878525"/>
              <a:ext cx="5213611" cy="5388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070758" y="5634350"/>
              <a:ext cx="1183086" cy="1625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5389684" y="5335523"/>
              <a:ext cx="2198093" cy="193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8"/>
            <p:cNvSpPr/>
            <p:nvPr/>
          </p:nvSpPr>
          <p:spPr>
            <a:xfrm>
              <a:off x="15664591" y="5993114"/>
              <a:ext cx="1715135" cy="1276350"/>
            </a:xfrm>
            <a:custGeom>
              <a:rect b="b" l="l" r="r" t="t"/>
              <a:pathLst>
                <a:path extrusionOk="0" h="1276350" w="1715134">
                  <a:moveTo>
                    <a:pt x="465084" y="1275984"/>
                  </a:moveTo>
                  <a:lnTo>
                    <a:pt x="460929" y="1275984"/>
                  </a:lnTo>
                  <a:lnTo>
                    <a:pt x="460810" y="1273501"/>
                  </a:lnTo>
                  <a:lnTo>
                    <a:pt x="460005" y="1261854"/>
                  </a:lnTo>
                  <a:lnTo>
                    <a:pt x="458963" y="1249354"/>
                  </a:lnTo>
                  <a:lnTo>
                    <a:pt x="457971" y="1236885"/>
                  </a:lnTo>
                  <a:lnTo>
                    <a:pt x="457102" y="1222743"/>
                  </a:lnTo>
                  <a:lnTo>
                    <a:pt x="456087" y="1210004"/>
                  </a:lnTo>
                  <a:lnTo>
                    <a:pt x="453959" y="1196906"/>
                  </a:lnTo>
                  <a:lnTo>
                    <a:pt x="449942" y="1184057"/>
                  </a:lnTo>
                  <a:lnTo>
                    <a:pt x="445361" y="1170952"/>
                  </a:lnTo>
                  <a:lnTo>
                    <a:pt x="437963" y="1144194"/>
                  </a:lnTo>
                  <a:lnTo>
                    <a:pt x="433447" y="1131104"/>
                  </a:lnTo>
                  <a:lnTo>
                    <a:pt x="429443" y="1123075"/>
                  </a:lnTo>
                  <a:lnTo>
                    <a:pt x="424740" y="1115490"/>
                  </a:lnTo>
                  <a:lnTo>
                    <a:pt x="420079" y="1107911"/>
                  </a:lnTo>
                  <a:lnTo>
                    <a:pt x="416204" y="1099900"/>
                  </a:lnTo>
                  <a:lnTo>
                    <a:pt x="413539" y="1092997"/>
                  </a:lnTo>
                  <a:lnTo>
                    <a:pt x="414768" y="1084008"/>
                  </a:lnTo>
                  <a:lnTo>
                    <a:pt x="408758" y="1072540"/>
                  </a:lnTo>
                  <a:lnTo>
                    <a:pt x="404500" y="1070353"/>
                  </a:lnTo>
                  <a:lnTo>
                    <a:pt x="400911" y="1060286"/>
                  </a:lnTo>
                  <a:lnTo>
                    <a:pt x="401320" y="1057075"/>
                  </a:lnTo>
                  <a:lnTo>
                    <a:pt x="398755" y="1052294"/>
                  </a:lnTo>
                  <a:lnTo>
                    <a:pt x="395860" y="1046576"/>
                  </a:lnTo>
                  <a:lnTo>
                    <a:pt x="393145" y="1040836"/>
                  </a:lnTo>
                  <a:lnTo>
                    <a:pt x="390401" y="1035117"/>
                  </a:lnTo>
                  <a:lnTo>
                    <a:pt x="387418" y="1029458"/>
                  </a:lnTo>
                  <a:lnTo>
                    <a:pt x="371303" y="1003856"/>
                  </a:lnTo>
                  <a:lnTo>
                    <a:pt x="354230" y="978211"/>
                  </a:lnTo>
                  <a:lnTo>
                    <a:pt x="339178" y="951527"/>
                  </a:lnTo>
                  <a:lnTo>
                    <a:pt x="329129" y="922809"/>
                  </a:lnTo>
                  <a:lnTo>
                    <a:pt x="328003" y="914051"/>
                  </a:lnTo>
                  <a:lnTo>
                    <a:pt x="328345" y="906401"/>
                  </a:lnTo>
                  <a:lnTo>
                    <a:pt x="329405" y="898760"/>
                  </a:lnTo>
                  <a:lnTo>
                    <a:pt x="330432" y="890030"/>
                  </a:lnTo>
                  <a:lnTo>
                    <a:pt x="330803" y="885327"/>
                  </a:lnTo>
                  <a:lnTo>
                    <a:pt x="329174" y="879025"/>
                  </a:lnTo>
                  <a:lnTo>
                    <a:pt x="328679" y="867152"/>
                  </a:lnTo>
                  <a:lnTo>
                    <a:pt x="330088" y="865140"/>
                  </a:lnTo>
                  <a:lnTo>
                    <a:pt x="331235" y="857828"/>
                  </a:lnTo>
                  <a:lnTo>
                    <a:pt x="331738" y="845657"/>
                  </a:lnTo>
                  <a:lnTo>
                    <a:pt x="330066" y="832645"/>
                  </a:lnTo>
                  <a:lnTo>
                    <a:pt x="308309" y="786987"/>
                  </a:lnTo>
                  <a:lnTo>
                    <a:pt x="291390" y="767173"/>
                  </a:lnTo>
                  <a:lnTo>
                    <a:pt x="286509" y="761119"/>
                  </a:lnTo>
                  <a:lnTo>
                    <a:pt x="281691" y="754779"/>
                  </a:lnTo>
                  <a:lnTo>
                    <a:pt x="277007" y="748327"/>
                  </a:lnTo>
                  <a:lnTo>
                    <a:pt x="272528" y="741935"/>
                  </a:lnTo>
                  <a:lnTo>
                    <a:pt x="266579" y="733839"/>
                  </a:lnTo>
                  <a:lnTo>
                    <a:pt x="240083" y="694470"/>
                  </a:lnTo>
                  <a:lnTo>
                    <a:pt x="217551" y="649176"/>
                  </a:lnTo>
                  <a:lnTo>
                    <a:pt x="206573" y="600043"/>
                  </a:lnTo>
                  <a:lnTo>
                    <a:pt x="205296" y="582945"/>
                  </a:lnTo>
                  <a:lnTo>
                    <a:pt x="204707" y="576136"/>
                  </a:lnTo>
                  <a:lnTo>
                    <a:pt x="204041" y="569273"/>
                  </a:lnTo>
                  <a:lnTo>
                    <a:pt x="203488" y="562405"/>
                  </a:lnTo>
                  <a:lnTo>
                    <a:pt x="203270" y="556495"/>
                  </a:lnTo>
                  <a:lnTo>
                    <a:pt x="203195" y="547850"/>
                  </a:lnTo>
                  <a:lnTo>
                    <a:pt x="206306" y="541627"/>
                  </a:lnTo>
                  <a:lnTo>
                    <a:pt x="206126" y="532134"/>
                  </a:lnTo>
                  <a:lnTo>
                    <a:pt x="201993" y="490338"/>
                  </a:lnTo>
                  <a:lnTo>
                    <a:pt x="187810" y="444142"/>
                  </a:lnTo>
                  <a:lnTo>
                    <a:pt x="153392" y="391532"/>
                  </a:lnTo>
                  <a:lnTo>
                    <a:pt x="123598" y="355089"/>
                  </a:lnTo>
                  <a:lnTo>
                    <a:pt x="114210" y="348177"/>
                  </a:lnTo>
                  <a:lnTo>
                    <a:pt x="109994" y="343588"/>
                  </a:lnTo>
                  <a:lnTo>
                    <a:pt x="103682" y="337355"/>
                  </a:lnTo>
                  <a:lnTo>
                    <a:pt x="97207" y="331781"/>
                  </a:lnTo>
                  <a:lnTo>
                    <a:pt x="90674" y="326323"/>
                  </a:lnTo>
                  <a:lnTo>
                    <a:pt x="84189" y="320435"/>
                  </a:lnTo>
                  <a:lnTo>
                    <a:pt x="71547" y="307255"/>
                  </a:lnTo>
                  <a:lnTo>
                    <a:pt x="59299" y="293395"/>
                  </a:lnTo>
                  <a:lnTo>
                    <a:pt x="47084" y="279402"/>
                  </a:lnTo>
                  <a:lnTo>
                    <a:pt x="34515" y="265795"/>
                  </a:lnTo>
                  <a:lnTo>
                    <a:pt x="1615" y="237284"/>
                  </a:lnTo>
                  <a:lnTo>
                    <a:pt x="0" y="231102"/>
                  </a:lnTo>
                  <a:lnTo>
                    <a:pt x="6401" y="231190"/>
                  </a:lnTo>
                  <a:lnTo>
                    <a:pt x="13649" y="234265"/>
                  </a:lnTo>
                  <a:lnTo>
                    <a:pt x="20702" y="238501"/>
                  </a:lnTo>
                  <a:lnTo>
                    <a:pt x="26515" y="242071"/>
                  </a:lnTo>
                  <a:lnTo>
                    <a:pt x="34138" y="245849"/>
                  </a:lnTo>
                  <a:lnTo>
                    <a:pt x="70561" y="265821"/>
                  </a:lnTo>
                  <a:lnTo>
                    <a:pt x="103758" y="298968"/>
                  </a:lnTo>
                  <a:lnTo>
                    <a:pt x="117652" y="313795"/>
                  </a:lnTo>
                  <a:lnTo>
                    <a:pt x="131577" y="327936"/>
                  </a:lnTo>
                  <a:lnTo>
                    <a:pt x="145673" y="341796"/>
                  </a:lnTo>
                  <a:lnTo>
                    <a:pt x="160083" y="355783"/>
                  </a:lnTo>
                  <a:lnTo>
                    <a:pt x="186253" y="380280"/>
                  </a:lnTo>
                  <a:lnTo>
                    <a:pt x="198860" y="393211"/>
                  </a:lnTo>
                  <a:lnTo>
                    <a:pt x="223817" y="431433"/>
                  </a:lnTo>
                  <a:lnTo>
                    <a:pt x="238246" y="485669"/>
                  </a:lnTo>
                  <a:lnTo>
                    <a:pt x="239079" y="514469"/>
                  </a:lnTo>
                  <a:lnTo>
                    <a:pt x="238818" y="520679"/>
                  </a:lnTo>
                  <a:lnTo>
                    <a:pt x="236290" y="521892"/>
                  </a:lnTo>
                  <a:lnTo>
                    <a:pt x="234583" y="532134"/>
                  </a:lnTo>
                  <a:lnTo>
                    <a:pt x="236996" y="538054"/>
                  </a:lnTo>
                  <a:lnTo>
                    <a:pt x="236895" y="542950"/>
                  </a:lnTo>
                  <a:lnTo>
                    <a:pt x="236306" y="549950"/>
                  </a:lnTo>
                  <a:lnTo>
                    <a:pt x="235272" y="556495"/>
                  </a:lnTo>
                  <a:lnTo>
                    <a:pt x="234526" y="562405"/>
                  </a:lnTo>
                  <a:lnTo>
                    <a:pt x="236571" y="600833"/>
                  </a:lnTo>
                  <a:lnTo>
                    <a:pt x="250627" y="644449"/>
                  </a:lnTo>
                  <a:lnTo>
                    <a:pt x="271881" y="668719"/>
                  </a:lnTo>
                  <a:lnTo>
                    <a:pt x="277804" y="674644"/>
                  </a:lnTo>
                  <a:lnTo>
                    <a:pt x="307243" y="710309"/>
                  </a:lnTo>
                  <a:lnTo>
                    <a:pt x="333823" y="747929"/>
                  </a:lnTo>
                  <a:lnTo>
                    <a:pt x="352753" y="788819"/>
                  </a:lnTo>
                  <a:lnTo>
                    <a:pt x="360342" y="831856"/>
                  </a:lnTo>
                  <a:lnTo>
                    <a:pt x="365958" y="910207"/>
                  </a:lnTo>
                  <a:lnTo>
                    <a:pt x="366222" y="926785"/>
                  </a:lnTo>
                  <a:lnTo>
                    <a:pt x="366662" y="935399"/>
                  </a:lnTo>
                  <a:lnTo>
                    <a:pt x="368096" y="943115"/>
                  </a:lnTo>
                  <a:lnTo>
                    <a:pt x="370235" y="950138"/>
                  </a:lnTo>
                  <a:lnTo>
                    <a:pt x="377571" y="957014"/>
                  </a:lnTo>
                  <a:lnTo>
                    <a:pt x="381567" y="963287"/>
                  </a:lnTo>
                  <a:lnTo>
                    <a:pt x="396117" y="987184"/>
                  </a:lnTo>
                  <a:lnTo>
                    <a:pt x="409812" y="1011303"/>
                  </a:lnTo>
                  <a:lnTo>
                    <a:pt x="423190" y="1035663"/>
                  </a:lnTo>
                  <a:lnTo>
                    <a:pt x="436802" y="1060313"/>
                  </a:lnTo>
                  <a:lnTo>
                    <a:pt x="440137" y="1066261"/>
                  </a:lnTo>
                  <a:lnTo>
                    <a:pt x="440026" y="1071369"/>
                  </a:lnTo>
                  <a:lnTo>
                    <a:pt x="443555" y="1081216"/>
                  </a:lnTo>
                  <a:lnTo>
                    <a:pt x="452224" y="1107970"/>
                  </a:lnTo>
                  <a:lnTo>
                    <a:pt x="453878" y="1114855"/>
                  </a:lnTo>
                  <a:lnTo>
                    <a:pt x="455848" y="1121751"/>
                  </a:lnTo>
                  <a:lnTo>
                    <a:pt x="457807" y="1128751"/>
                  </a:lnTo>
                  <a:lnTo>
                    <a:pt x="459809" y="1135633"/>
                  </a:lnTo>
                  <a:lnTo>
                    <a:pt x="461908" y="1142178"/>
                  </a:lnTo>
                  <a:lnTo>
                    <a:pt x="463269" y="1148367"/>
                  </a:lnTo>
                  <a:lnTo>
                    <a:pt x="464361" y="1161523"/>
                  </a:lnTo>
                  <a:lnTo>
                    <a:pt x="465670" y="1167880"/>
                  </a:lnTo>
                  <a:lnTo>
                    <a:pt x="467285" y="1172928"/>
                  </a:lnTo>
                  <a:lnTo>
                    <a:pt x="470075" y="1174278"/>
                  </a:lnTo>
                  <a:lnTo>
                    <a:pt x="472048" y="1184856"/>
                  </a:lnTo>
                  <a:lnTo>
                    <a:pt x="471773" y="1190179"/>
                  </a:lnTo>
                  <a:lnTo>
                    <a:pt x="472126" y="1195094"/>
                  </a:lnTo>
                  <a:lnTo>
                    <a:pt x="472707" y="1201989"/>
                  </a:lnTo>
                  <a:lnTo>
                    <a:pt x="473438" y="1210004"/>
                  </a:lnTo>
                  <a:lnTo>
                    <a:pt x="473902" y="1215840"/>
                  </a:lnTo>
                  <a:lnTo>
                    <a:pt x="474204" y="1222743"/>
                  </a:lnTo>
                  <a:lnTo>
                    <a:pt x="473649" y="1232099"/>
                  </a:lnTo>
                  <a:lnTo>
                    <a:pt x="472046" y="1241424"/>
                  </a:lnTo>
                  <a:lnTo>
                    <a:pt x="470018" y="1250663"/>
                  </a:lnTo>
                  <a:lnTo>
                    <a:pt x="468185" y="1259758"/>
                  </a:lnTo>
                  <a:lnTo>
                    <a:pt x="467063" y="1266531"/>
                  </a:lnTo>
                  <a:lnTo>
                    <a:pt x="465740" y="1273501"/>
                  </a:lnTo>
                  <a:lnTo>
                    <a:pt x="465084" y="1275984"/>
                  </a:lnTo>
                  <a:close/>
                </a:path>
                <a:path extrusionOk="0" h="1276350" w="1715134">
                  <a:moveTo>
                    <a:pt x="971596" y="7456"/>
                  </a:moveTo>
                  <a:lnTo>
                    <a:pt x="971736" y="0"/>
                  </a:lnTo>
                  <a:lnTo>
                    <a:pt x="972713" y="5212"/>
                  </a:lnTo>
                  <a:lnTo>
                    <a:pt x="971596" y="7456"/>
                  </a:lnTo>
                  <a:close/>
                </a:path>
                <a:path extrusionOk="0" h="1276350" w="1715134">
                  <a:moveTo>
                    <a:pt x="853424" y="1274065"/>
                  </a:moveTo>
                  <a:lnTo>
                    <a:pt x="856782" y="1267302"/>
                  </a:lnTo>
                  <a:lnTo>
                    <a:pt x="860704" y="1260554"/>
                  </a:lnTo>
                  <a:lnTo>
                    <a:pt x="864801" y="1253909"/>
                  </a:lnTo>
                  <a:lnTo>
                    <a:pt x="868721" y="1247403"/>
                  </a:lnTo>
                  <a:lnTo>
                    <a:pt x="875213" y="1234984"/>
                  </a:lnTo>
                  <a:lnTo>
                    <a:pt x="880774" y="1222240"/>
                  </a:lnTo>
                  <a:lnTo>
                    <a:pt x="885762" y="1209233"/>
                  </a:lnTo>
                  <a:lnTo>
                    <a:pt x="890538" y="1196026"/>
                  </a:lnTo>
                  <a:lnTo>
                    <a:pt x="895248" y="1183191"/>
                  </a:lnTo>
                  <a:lnTo>
                    <a:pt x="900095" y="1170431"/>
                  </a:lnTo>
                  <a:lnTo>
                    <a:pt x="905084" y="1157730"/>
                  </a:lnTo>
                  <a:lnTo>
                    <a:pt x="910217" y="1145076"/>
                  </a:lnTo>
                  <a:lnTo>
                    <a:pt x="912840" y="1137389"/>
                  </a:lnTo>
                  <a:lnTo>
                    <a:pt x="932360" y="1101104"/>
                  </a:lnTo>
                  <a:lnTo>
                    <a:pt x="937613" y="1086176"/>
                  </a:lnTo>
                  <a:lnTo>
                    <a:pt x="937544" y="1078906"/>
                  </a:lnTo>
                  <a:lnTo>
                    <a:pt x="943805" y="1063428"/>
                  </a:lnTo>
                  <a:lnTo>
                    <a:pt x="947607" y="1055702"/>
                  </a:lnTo>
                  <a:lnTo>
                    <a:pt x="949781" y="1047972"/>
                  </a:lnTo>
                  <a:lnTo>
                    <a:pt x="952367" y="1037924"/>
                  </a:lnTo>
                  <a:lnTo>
                    <a:pt x="954711" y="1027845"/>
                  </a:lnTo>
                  <a:lnTo>
                    <a:pt x="957157" y="1017766"/>
                  </a:lnTo>
                  <a:lnTo>
                    <a:pt x="960050" y="1007715"/>
                  </a:lnTo>
                  <a:lnTo>
                    <a:pt x="962570" y="998155"/>
                  </a:lnTo>
                  <a:lnTo>
                    <a:pt x="964105" y="988995"/>
                  </a:lnTo>
                  <a:lnTo>
                    <a:pt x="966374" y="969952"/>
                  </a:lnTo>
                  <a:lnTo>
                    <a:pt x="967446" y="962139"/>
                  </a:lnTo>
                  <a:lnTo>
                    <a:pt x="970809" y="958244"/>
                  </a:lnTo>
                  <a:lnTo>
                    <a:pt x="972585" y="942656"/>
                  </a:lnTo>
                  <a:lnTo>
                    <a:pt x="971617" y="934324"/>
                  </a:lnTo>
                  <a:lnTo>
                    <a:pt x="971611" y="903809"/>
                  </a:lnTo>
                  <a:lnTo>
                    <a:pt x="971211" y="894018"/>
                  </a:lnTo>
                  <a:lnTo>
                    <a:pt x="970040" y="885531"/>
                  </a:lnTo>
                  <a:lnTo>
                    <a:pt x="968306" y="877255"/>
                  </a:lnTo>
                  <a:lnTo>
                    <a:pt x="966212" y="867947"/>
                  </a:lnTo>
                  <a:lnTo>
                    <a:pt x="965631" y="861500"/>
                  </a:lnTo>
                  <a:lnTo>
                    <a:pt x="965960" y="854950"/>
                  </a:lnTo>
                  <a:lnTo>
                    <a:pt x="966195" y="848368"/>
                  </a:lnTo>
                  <a:lnTo>
                    <a:pt x="965336" y="841822"/>
                  </a:lnTo>
                  <a:lnTo>
                    <a:pt x="963194" y="833256"/>
                  </a:lnTo>
                  <a:lnTo>
                    <a:pt x="961256" y="824608"/>
                  </a:lnTo>
                  <a:lnTo>
                    <a:pt x="959390" y="815848"/>
                  </a:lnTo>
                  <a:lnTo>
                    <a:pt x="957462" y="806948"/>
                  </a:lnTo>
                  <a:lnTo>
                    <a:pt x="953880" y="787853"/>
                  </a:lnTo>
                  <a:lnTo>
                    <a:pt x="950713" y="768490"/>
                  </a:lnTo>
                  <a:lnTo>
                    <a:pt x="946756" y="749358"/>
                  </a:lnTo>
                  <a:lnTo>
                    <a:pt x="940802" y="730958"/>
                  </a:lnTo>
                  <a:lnTo>
                    <a:pt x="936392" y="717168"/>
                  </a:lnTo>
                  <a:lnTo>
                    <a:pt x="930369" y="688898"/>
                  </a:lnTo>
                  <a:lnTo>
                    <a:pt x="926000" y="675020"/>
                  </a:lnTo>
                  <a:lnTo>
                    <a:pt x="922132" y="664255"/>
                  </a:lnTo>
                  <a:lnTo>
                    <a:pt x="918824" y="653186"/>
                  </a:lnTo>
                  <a:lnTo>
                    <a:pt x="915748" y="642040"/>
                  </a:lnTo>
                  <a:lnTo>
                    <a:pt x="912580" y="631048"/>
                  </a:lnTo>
                  <a:lnTo>
                    <a:pt x="910588" y="624558"/>
                  </a:lnTo>
                  <a:lnTo>
                    <a:pt x="905762" y="617677"/>
                  </a:lnTo>
                  <a:lnTo>
                    <a:pt x="904546" y="610471"/>
                  </a:lnTo>
                  <a:lnTo>
                    <a:pt x="904076" y="604306"/>
                  </a:lnTo>
                  <a:lnTo>
                    <a:pt x="904319" y="597792"/>
                  </a:lnTo>
                  <a:lnTo>
                    <a:pt x="904772" y="591249"/>
                  </a:lnTo>
                  <a:lnTo>
                    <a:pt x="904922" y="584912"/>
                  </a:lnTo>
                  <a:lnTo>
                    <a:pt x="904040" y="576449"/>
                  </a:lnTo>
                  <a:lnTo>
                    <a:pt x="902328" y="568207"/>
                  </a:lnTo>
                  <a:lnTo>
                    <a:pt x="900555" y="559985"/>
                  </a:lnTo>
                  <a:lnTo>
                    <a:pt x="899480" y="551498"/>
                  </a:lnTo>
                  <a:lnTo>
                    <a:pt x="899114" y="538458"/>
                  </a:lnTo>
                  <a:lnTo>
                    <a:pt x="899148" y="529497"/>
                  </a:lnTo>
                  <a:lnTo>
                    <a:pt x="899260" y="520299"/>
                  </a:lnTo>
                  <a:lnTo>
                    <a:pt x="899455" y="511179"/>
                  </a:lnTo>
                  <a:lnTo>
                    <a:pt x="899573" y="487350"/>
                  </a:lnTo>
                  <a:lnTo>
                    <a:pt x="899474" y="479879"/>
                  </a:lnTo>
                  <a:lnTo>
                    <a:pt x="899396" y="455917"/>
                  </a:lnTo>
                  <a:lnTo>
                    <a:pt x="900416" y="438330"/>
                  </a:lnTo>
                  <a:lnTo>
                    <a:pt x="903669" y="420139"/>
                  </a:lnTo>
                  <a:lnTo>
                    <a:pt x="904667" y="413694"/>
                  </a:lnTo>
                  <a:lnTo>
                    <a:pt x="904983" y="400867"/>
                  </a:lnTo>
                  <a:lnTo>
                    <a:pt x="905954" y="394419"/>
                  </a:lnTo>
                  <a:lnTo>
                    <a:pt x="908162" y="386174"/>
                  </a:lnTo>
                  <a:lnTo>
                    <a:pt x="910435" y="377938"/>
                  </a:lnTo>
                  <a:lnTo>
                    <a:pt x="912596" y="369596"/>
                  </a:lnTo>
                  <a:lnTo>
                    <a:pt x="914466" y="361033"/>
                  </a:lnTo>
                  <a:lnTo>
                    <a:pt x="918567" y="342674"/>
                  </a:lnTo>
                  <a:lnTo>
                    <a:pt x="923299" y="324475"/>
                  </a:lnTo>
                  <a:lnTo>
                    <a:pt x="927906" y="306247"/>
                  </a:lnTo>
                  <a:lnTo>
                    <a:pt x="931630" y="287803"/>
                  </a:lnTo>
                  <a:lnTo>
                    <a:pt x="933025" y="280422"/>
                  </a:lnTo>
                  <a:lnTo>
                    <a:pt x="934705" y="272988"/>
                  </a:lnTo>
                  <a:lnTo>
                    <a:pt x="938214" y="258445"/>
                  </a:lnTo>
                  <a:lnTo>
                    <a:pt x="939875" y="251261"/>
                  </a:lnTo>
                  <a:lnTo>
                    <a:pt x="939394" y="244280"/>
                  </a:lnTo>
                  <a:lnTo>
                    <a:pt x="941601" y="231310"/>
                  </a:lnTo>
                  <a:lnTo>
                    <a:pt x="944991" y="229968"/>
                  </a:lnTo>
                  <a:lnTo>
                    <a:pt x="946189" y="224967"/>
                  </a:lnTo>
                  <a:lnTo>
                    <a:pt x="947797" y="211825"/>
                  </a:lnTo>
                  <a:lnTo>
                    <a:pt x="947878" y="204081"/>
                  </a:lnTo>
                  <a:lnTo>
                    <a:pt x="947695" y="194223"/>
                  </a:lnTo>
                  <a:lnTo>
                    <a:pt x="946579" y="178073"/>
                  </a:lnTo>
                  <a:lnTo>
                    <a:pt x="945923" y="162934"/>
                  </a:lnTo>
                  <a:lnTo>
                    <a:pt x="945913" y="132947"/>
                  </a:lnTo>
                  <a:lnTo>
                    <a:pt x="945652" y="128561"/>
                  </a:lnTo>
                  <a:lnTo>
                    <a:pt x="946193" y="118075"/>
                  </a:lnTo>
                  <a:lnTo>
                    <a:pt x="948946" y="114842"/>
                  </a:lnTo>
                  <a:lnTo>
                    <a:pt x="949919" y="110350"/>
                  </a:lnTo>
                  <a:lnTo>
                    <a:pt x="950720" y="103960"/>
                  </a:lnTo>
                  <a:lnTo>
                    <a:pt x="950734" y="97609"/>
                  </a:lnTo>
                  <a:lnTo>
                    <a:pt x="950560" y="91228"/>
                  </a:lnTo>
                  <a:lnTo>
                    <a:pt x="950795" y="84749"/>
                  </a:lnTo>
                  <a:lnTo>
                    <a:pt x="952237" y="75340"/>
                  </a:lnTo>
                  <a:lnTo>
                    <a:pt x="954394" y="65792"/>
                  </a:lnTo>
                  <a:lnTo>
                    <a:pt x="956744" y="56320"/>
                  </a:lnTo>
                  <a:lnTo>
                    <a:pt x="958761" y="47142"/>
                  </a:lnTo>
                  <a:lnTo>
                    <a:pt x="959509" y="43140"/>
                  </a:lnTo>
                  <a:lnTo>
                    <a:pt x="960550" y="38213"/>
                  </a:lnTo>
                  <a:lnTo>
                    <a:pt x="962307" y="29321"/>
                  </a:lnTo>
                  <a:lnTo>
                    <a:pt x="964395" y="26671"/>
                  </a:lnTo>
                  <a:lnTo>
                    <a:pt x="966891" y="16906"/>
                  </a:lnTo>
                  <a:lnTo>
                    <a:pt x="971596" y="7456"/>
                  </a:lnTo>
                  <a:lnTo>
                    <a:pt x="971330" y="21678"/>
                  </a:lnTo>
                  <a:lnTo>
                    <a:pt x="971059" y="43164"/>
                  </a:lnTo>
                  <a:lnTo>
                    <a:pt x="970099" y="64502"/>
                  </a:lnTo>
                  <a:lnTo>
                    <a:pt x="967620" y="85878"/>
                  </a:lnTo>
                  <a:lnTo>
                    <a:pt x="965881" y="103601"/>
                  </a:lnTo>
                  <a:lnTo>
                    <a:pt x="965744" y="121711"/>
                  </a:lnTo>
                  <a:lnTo>
                    <a:pt x="966264" y="139884"/>
                  </a:lnTo>
                  <a:lnTo>
                    <a:pt x="966496" y="157795"/>
                  </a:lnTo>
                  <a:lnTo>
                    <a:pt x="967169" y="165908"/>
                  </a:lnTo>
                  <a:lnTo>
                    <a:pt x="968836" y="173384"/>
                  </a:lnTo>
                  <a:lnTo>
                    <a:pt x="970643" y="180781"/>
                  </a:lnTo>
                  <a:lnTo>
                    <a:pt x="971736" y="188659"/>
                  </a:lnTo>
                  <a:lnTo>
                    <a:pt x="971891" y="194223"/>
                  </a:lnTo>
                  <a:lnTo>
                    <a:pt x="971883" y="204081"/>
                  </a:lnTo>
                  <a:lnTo>
                    <a:pt x="971713" y="211825"/>
                  </a:lnTo>
                  <a:lnTo>
                    <a:pt x="971617" y="219524"/>
                  </a:lnTo>
                  <a:lnTo>
                    <a:pt x="972230" y="237217"/>
                  </a:lnTo>
                  <a:lnTo>
                    <a:pt x="973157" y="255952"/>
                  </a:lnTo>
                  <a:lnTo>
                    <a:pt x="973028" y="274507"/>
                  </a:lnTo>
                  <a:lnTo>
                    <a:pt x="970474" y="291661"/>
                  </a:lnTo>
                  <a:lnTo>
                    <a:pt x="969057" y="297044"/>
                  </a:lnTo>
                  <a:lnTo>
                    <a:pt x="967584" y="301609"/>
                  </a:lnTo>
                  <a:lnTo>
                    <a:pt x="965767" y="310625"/>
                  </a:lnTo>
                  <a:lnTo>
                    <a:pt x="962982" y="315912"/>
                  </a:lnTo>
                  <a:lnTo>
                    <a:pt x="962482" y="318406"/>
                  </a:lnTo>
                  <a:lnTo>
                    <a:pt x="961178" y="325998"/>
                  </a:lnTo>
                  <a:lnTo>
                    <a:pt x="960043" y="333292"/>
                  </a:lnTo>
                  <a:lnTo>
                    <a:pt x="958557" y="340573"/>
                  </a:lnTo>
                  <a:lnTo>
                    <a:pt x="956200" y="348126"/>
                  </a:lnTo>
                  <a:lnTo>
                    <a:pt x="950559" y="363603"/>
                  </a:lnTo>
                  <a:lnTo>
                    <a:pt x="945438" y="379053"/>
                  </a:lnTo>
                  <a:lnTo>
                    <a:pt x="940844" y="394472"/>
                  </a:lnTo>
                  <a:lnTo>
                    <a:pt x="936788" y="409856"/>
                  </a:lnTo>
                  <a:lnTo>
                    <a:pt x="935062" y="417564"/>
                  </a:lnTo>
                  <a:lnTo>
                    <a:pt x="932066" y="432934"/>
                  </a:lnTo>
                  <a:lnTo>
                    <a:pt x="930359" y="440720"/>
                  </a:lnTo>
                  <a:lnTo>
                    <a:pt x="925221" y="479879"/>
                  </a:lnTo>
                  <a:lnTo>
                    <a:pt x="924505" y="487350"/>
                  </a:lnTo>
                  <a:lnTo>
                    <a:pt x="923226" y="494654"/>
                  </a:lnTo>
                  <a:lnTo>
                    <a:pt x="921371" y="502450"/>
                  </a:lnTo>
                  <a:lnTo>
                    <a:pt x="919959" y="511179"/>
                  </a:lnTo>
                  <a:lnTo>
                    <a:pt x="919704" y="520299"/>
                  </a:lnTo>
                  <a:lnTo>
                    <a:pt x="919996" y="529497"/>
                  </a:lnTo>
                  <a:lnTo>
                    <a:pt x="920201" y="537402"/>
                  </a:lnTo>
                  <a:lnTo>
                    <a:pt x="920247" y="569323"/>
                  </a:lnTo>
                  <a:lnTo>
                    <a:pt x="920929" y="577436"/>
                  </a:lnTo>
                  <a:lnTo>
                    <a:pt x="922633" y="584999"/>
                  </a:lnTo>
                  <a:lnTo>
                    <a:pt x="924423" y="592309"/>
                  </a:lnTo>
                  <a:lnTo>
                    <a:pt x="925487" y="600187"/>
                  </a:lnTo>
                  <a:lnTo>
                    <a:pt x="927823" y="617955"/>
                  </a:lnTo>
                  <a:lnTo>
                    <a:pt x="932417" y="634287"/>
                  </a:lnTo>
                  <a:lnTo>
                    <a:pt x="938368" y="650288"/>
                  </a:lnTo>
                  <a:lnTo>
                    <a:pt x="944780" y="667061"/>
                  </a:lnTo>
                  <a:lnTo>
                    <a:pt x="950106" y="681246"/>
                  </a:lnTo>
                  <a:lnTo>
                    <a:pt x="961162" y="709460"/>
                  </a:lnTo>
                  <a:lnTo>
                    <a:pt x="966478" y="723646"/>
                  </a:lnTo>
                  <a:lnTo>
                    <a:pt x="971945" y="739269"/>
                  </a:lnTo>
                  <a:lnTo>
                    <a:pt x="977255" y="754853"/>
                  </a:lnTo>
                  <a:lnTo>
                    <a:pt x="982634" y="770232"/>
                  </a:lnTo>
                  <a:lnTo>
                    <a:pt x="990849" y="791936"/>
                  </a:lnTo>
                  <a:lnTo>
                    <a:pt x="993089" y="798418"/>
                  </a:lnTo>
                  <a:lnTo>
                    <a:pt x="995191" y="804774"/>
                  </a:lnTo>
                  <a:lnTo>
                    <a:pt x="997311" y="811096"/>
                  </a:lnTo>
                  <a:lnTo>
                    <a:pt x="999358" y="817313"/>
                  </a:lnTo>
                  <a:lnTo>
                    <a:pt x="1001029" y="823521"/>
                  </a:lnTo>
                  <a:lnTo>
                    <a:pt x="1002121" y="829950"/>
                  </a:lnTo>
                  <a:lnTo>
                    <a:pt x="1002432" y="836835"/>
                  </a:lnTo>
                  <a:lnTo>
                    <a:pt x="1002893" y="845206"/>
                  </a:lnTo>
                  <a:lnTo>
                    <a:pt x="1004300" y="852569"/>
                  </a:lnTo>
                  <a:lnTo>
                    <a:pt x="1006129" y="859777"/>
                  </a:lnTo>
                  <a:lnTo>
                    <a:pt x="1007855" y="867681"/>
                  </a:lnTo>
                  <a:lnTo>
                    <a:pt x="1008436" y="876564"/>
                  </a:lnTo>
                  <a:lnTo>
                    <a:pt x="1007848" y="885698"/>
                  </a:lnTo>
                  <a:lnTo>
                    <a:pt x="1007167" y="894856"/>
                  </a:lnTo>
                  <a:lnTo>
                    <a:pt x="1007469" y="903809"/>
                  </a:lnTo>
                  <a:lnTo>
                    <a:pt x="1008857" y="910465"/>
                  </a:lnTo>
                  <a:lnTo>
                    <a:pt x="1010628" y="916266"/>
                  </a:lnTo>
                  <a:lnTo>
                    <a:pt x="1012130" y="922243"/>
                  </a:lnTo>
                  <a:lnTo>
                    <a:pt x="1012709" y="929428"/>
                  </a:lnTo>
                  <a:lnTo>
                    <a:pt x="1012798" y="937891"/>
                  </a:lnTo>
                  <a:lnTo>
                    <a:pt x="1012956" y="946368"/>
                  </a:lnTo>
                  <a:lnTo>
                    <a:pt x="1012709" y="954801"/>
                  </a:lnTo>
                  <a:lnTo>
                    <a:pt x="1011585" y="963132"/>
                  </a:lnTo>
                  <a:lnTo>
                    <a:pt x="1010589" y="967917"/>
                  </a:lnTo>
                  <a:lnTo>
                    <a:pt x="1008089" y="969952"/>
                  </a:lnTo>
                  <a:lnTo>
                    <a:pt x="1006923" y="980553"/>
                  </a:lnTo>
                  <a:lnTo>
                    <a:pt x="1008851" y="986253"/>
                  </a:lnTo>
                  <a:lnTo>
                    <a:pt x="1007855" y="991144"/>
                  </a:lnTo>
                  <a:lnTo>
                    <a:pt x="1005593" y="1000099"/>
                  </a:lnTo>
                  <a:lnTo>
                    <a:pt x="1002627" y="1009291"/>
                  </a:lnTo>
                  <a:lnTo>
                    <a:pt x="999349" y="1018413"/>
                  </a:lnTo>
                  <a:lnTo>
                    <a:pt x="996150" y="1027153"/>
                  </a:lnTo>
                  <a:lnTo>
                    <a:pt x="993975" y="1033211"/>
                  </a:lnTo>
                  <a:lnTo>
                    <a:pt x="989993" y="1037216"/>
                  </a:lnTo>
                  <a:lnTo>
                    <a:pt x="982858" y="1049585"/>
                  </a:lnTo>
                  <a:lnTo>
                    <a:pt x="981762" y="1056134"/>
                  </a:lnTo>
                  <a:lnTo>
                    <a:pt x="978171" y="1063451"/>
                  </a:lnTo>
                  <a:lnTo>
                    <a:pt x="974427" y="1070945"/>
                  </a:lnTo>
                  <a:lnTo>
                    <a:pt x="962610" y="1094026"/>
                  </a:lnTo>
                  <a:lnTo>
                    <a:pt x="954627" y="1112035"/>
                  </a:lnTo>
                  <a:lnTo>
                    <a:pt x="947657" y="1130467"/>
                  </a:lnTo>
                  <a:lnTo>
                    <a:pt x="940460" y="1148750"/>
                  </a:lnTo>
                  <a:lnTo>
                    <a:pt x="931795" y="1166310"/>
                  </a:lnTo>
                  <a:lnTo>
                    <a:pt x="925104" y="1178848"/>
                  </a:lnTo>
                  <a:lnTo>
                    <a:pt x="918951" y="1191674"/>
                  </a:lnTo>
                  <a:lnTo>
                    <a:pt x="900807" y="1226155"/>
                  </a:lnTo>
                  <a:lnTo>
                    <a:pt x="878998" y="1248597"/>
                  </a:lnTo>
                  <a:lnTo>
                    <a:pt x="872999" y="1254013"/>
                  </a:lnTo>
                  <a:lnTo>
                    <a:pt x="866320" y="1260632"/>
                  </a:lnTo>
                  <a:lnTo>
                    <a:pt x="859593" y="1267588"/>
                  </a:lnTo>
                  <a:lnTo>
                    <a:pt x="853424" y="1274065"/>
                  </a:lnTo>
                  <a:close/>
                </a:path>
                <a:path extrusionOk="0" h="1276350" w="1715134">
                  <a:moveTo>
                    <a:pt x="1202874" y="1253493"/>
                  </a:moveTo>
                  <a:lnTo>
                    <a:pt x="1209293" y="1207297"/>
                  </a:lnTo>
                  <a:lnTo>
                    <a:pt x="1231259" y="1157842"/>
                  </a:lnTo>
                  <a:lnTo>
                    <a:pt x="1254924" y="1120983"/>
                  </a:lnTo>
                  <a:lnTo>
                    <a:pt x="1259659" y="1114373"/>
                  </a:lnTo>
                  <a:lnTo>
                    <a:pt x="1263104" y="1109164"/>
                  </a:lnTo>
                  <a:lnTo>
                    <a:pt x="1265857" y="1105077"/>
                  </a:lnTo>
                  <a:lnTo>
                    <a:pt x="1270969" y="1100443"/>
                  </a:lnTo>
                  <a:lnTo>
                    <a:pt x="1282248" y="1089898"/>
                  </a:lnTo>
                  <a:lnTo>
                    <a:pt x="1314768" y="1056607"/>
                  </a:lnTo>
                  <a:lnTo>
                    <a:pt x="1343887" y="1018534"/>
                  </a:lnTo>
                  <a:lnTo>
                    <a:pt x="1369946" y="978091"/>
                  </a:lnTo>
                  <a:lnTo>
                    <a:pt x="1396353" y="932134"/>
                  </a:lnTo>
                  <a:lnTo>
                    <a:pt x="1410060" y="909302"/>
                  </a:lnTo>
                  <a:lnTo>
                    <a:pt x="1426552" y="887996"/>
                  </a:lnTo>
                  <a:lnTo>
                    <a:pt x="1443345" y="868745"/>
                  </a:lnTo>
                  <a:lnTo>
                    <a:pt x="1459525" y="848433"/>
                  </a:lnTo>
                  <a:lnTo>
                    <a:pt x="1489374" y="806053"/>
                  </a:lnTo>
                  <a:lnTo>
                    <a:pt x="1513672" y="763768"/>
                  </a:lnTo>
                  <a:lnTo>
                    <a:pt x="1521505" y="749633"/>
                  </a:lnTo>
                  <a:lnTo>
                    <a:pt x="1545195" y="703731"/>
                  </a:lnTo>
                  <a:lnTo>
                    <a:pt x="1553715" y="679984"/>
                  </a:lnTo>
                  <a:lnTo>
                    <a:pt x="1556704" y="672362"/>
                  </a:lnTo>
                  <a:lnTo>
                    <a:pt x="1559498" y="664691"/>
                  </a:lnTo>
                  <a:lnTo>
                    <a:pt x="1561613" y="656773"/>
                  </a:lnTo>
                  <a:lnTo>
                    <a:pt x="1563143" y="647513"/>
                  </a:lnTo>
                  <a:lnTo>
                    <a:pt x="1564338" y="638300"/>
                  </a:lnTo>
                  <a:lnTo>
                    <a:pt x="1565697" y="629098"/>
                  </a:lnTo>
                  <a:lnTo>
                    <a:pt x="1567737" y="619749"/>
                  </a:lnTo>
                  <a:lnTo>
                    <a:pt x="1570884" y="603174"/>
                  </a:lnTo>
                  <a:lnTo>
                    <a:pt x="1572444" y="586557"/>
                  </a:lnTo>
                  <a:lnTo>
                    <a:pt x="1573934" y="570071"/>
                  </a:lnTo>
                  <a:lnTo>
                    <a:pt x="1576911" y="553665"/>
                  </a:lnTo>
                  <a:lnTo>
                    <a:pt x="1577972" y="547577"/>
                  </a:lnTo>
                  <a:lnTo>
                    <a:pt x="1578272" y="541141"/>
                  </a:lnTo>
                  <a:lnTo>
                    <a:pt x="1578014" y="528170"/>
                  </a:lnTo>
                  <a:lnTo>
                    <a:pt x="1577941" y="523359"/>
                  </a:lnTo>
                  <a:lnTo>
                    <a:pt x="1576693" y="516840"/>
                  </a:lnTo>
                  <a:lnTo>
                    <a:pt x="1578400" y="509785"/>
                  </a:lnTo>
                  <a:lnTo>
                    <a:pt x="1581634" y="508219"/>
                  </a:lnTo>
                  <a:lnTo>
                    <a:pt x="1583708" y="498491"/>
                  </a:lnTo>
                  <a:lnTo>
                    <a:pt x="1583314" y="490187"/>
                  </a:lnTo>
                  <a:lnTo>
                    <a:pt x="1583171" y="481874"/>
                  </a:lnTo>
                  <a:lnTo>
                    <a:pt x="1583635" y="473853"/>
                  </a:lnTo>
                  <a:lnTo>
                    <a:pt x="1584974" y="466192"/>
                  </a:lnTo>
                  <a:lnTo>
                    <a:pt x="1586693" y="458626"/>
                  </a:lnTo>
                  <a:lnTo>
                    <a:pt x="1588292" y="450889"/>
                  </a:lnTo>
                  <a:lnTo>
                    <a:pt x="1591611" y="438956"/>
                  </a:lnTo>
                  <a:lnTo>
                    <a:pt x="1596682" y="427030"/>
                  </a:lnTo>
                  <a:lnTo>
                    <a:pt x="1602376" y="415203"/>
                  </a:lnTo>
                  <a:lnTo>
                    <a:pt x="1607567" y="403564"/>
                  </a:lnTo>
                  <a:lnTo>
                    <a:pt x="1626125" y="359540"/>
                  </a:lnTo>
                  <a:lnTo>
                    <a:pt x="1648829" y="325533"/>
                  </a:lnTo>
                  <a:lnTo>
                    <a:pt x="1683695" y="304512"/>
                  </a:lnTo>
                  <a:lnTo>
                    <a:pt x="1689807" y="300663"/>
                  </a:lnTo>
                  <a:lnTo>
                    <a:pt x="1696188" y="295809"/>
                  </a:lnTo>
                  <a:lnTo>
                    <a:pt x="1702155" y="290307"/>
                  </a:lnTo>
                  <a:lnTo>
                    <a:pt x="1708237" y="284976"/>
                  </a:lnTo>
                  <a:lnTo>
                    <a:pt x="1714964" y="280633"/>
                  </a:lnTo>
                  <a:lnTo>
                    <a:pt x="1705574" y="289667"/>
                  </a:lnTo>
                  <a:lnTo>
                    <a:pt x="1696458" y="298791"/>
                  </a:lnTo>
                  <a:lnTo>
                    <a:pt x="1673404" y="332161"/>
                  </a:lnTo>
                  <a:lnTo>
                    <a:pt x="1646464" y="383281"/>
                  </a:lnTo>
                  <a:lnTo>
                    <a:pt x="1630563" y="421288"/>
                  </a:lnTo>
                  <a:lnTo>
                    <a:pt x="1621902" y="464841"/>
                  </a:lnTo>
                  <a:lnTo>
                    <a:pt x="1619267" y="479301"/>
                  </a:lnTo>
                  <a:lnTo>
                    <a:pt x="1617602" y="486475"/>
                  </a:lnTo>
                  <a:lnTo>
                    <a:pt x="1615855" y="493215"/>
                  </a:lnTo>
                  <a:lnTo>
                    <a:pt x="1614498" y="500071"/>
                  </a:lnTo>
                  <a:lnTo>
                    <a:pt x="1614004" y="507594"/>
                  </a:lnTo>
                  <a:lnTo>
                    <a:pt x="1613839" y="515888"/>
                  </a:lnTo>
                  <a:lnTo>
                    <a:pt x="1613122" y="523359"/>
                  </a:lnTo>
                  <a:lnTo>
                    <a:pt x="1611843" y="530663"/>
                  </a:lnTo>
                  <a:lnTo>
                    <a:pt x="1609990" y="538459"/>
                  </a:lnTo>
                  <a:lnTo>
                    <a:pt x="1608196" y="553665"/>
                  </a:lnTo>
                  <a:lnTo>
                    <a:pt x="1609517" y="584987"/>
                  </a:lnTo>
                  <a:lnTo>
                    <a:pt x="1607705" y="600188"/>
                  </a:lnTo>
                  <a:lnTo>
                    <a:pt x="1606031" y="606681"/>
                  </a:lnTo>
                  <a:lnTo>
                    <a:pt x="1604720" y="612702"/>
                  </a:lnTo>
                  <a:lnTo>
                    <a:pt x="1603898" y="618896"/>
                  </a:lnTo>
                  <a:lnTo>
                    <a:pt x="1603690" y="625908"/>
                  </a:lnTo>
                  <a:lnTo>
                    <a:pt x="1603023" y="634029"/>
                  </a:lnTo>
                  <a:lnTo>
                    <a:pt x="1601312" y="641499"/>
                  </a:lnTo>
                  <a:lnTo>
                    <a:pt x="1599475" y="648890"/>
                  </a:lnTo>
                  <a:lnTo>
                    <a:pt x="1598424" y="656892"/>
                  </a:lnTo>
                  <a:lnTo>
                    <a:pt x="1588824" y="692855"/>
                  </a:lnTo>
                  <a:lnTo>
                    <a:pt x="1588007" y="697907"/>
                  </a:lnTo>
                  <a:lnTo>
                    <a:pt x="1588576" y="708480"/>
                  </a:lnTo>
                  <a:lnTo>
                    <a:pt x="1588228" y="711273"/>
                  </a:lnTo>
                  <a:lnTo>
                    <a:pt x="1586801" y="713280"/>
                  </a:lnTo>
                  <a:lnTo>
                    <a:pt x="1584295" y="714502"/>
                  </a:lnTo>
                  <a:lnTo>
                    <a:pt x="1578079" y="741289"/>
                  </a:lnTo>
                  <a:lnTo>
                    <a:pt x="1570065" y="766715"/>
                  </a:lnTo>
                  <a:lnTo>
                    <a:pt x="1559536" y="791112"/>
                  </a:lnTo>
                  <a:lnTo>
                    <a:pt x="1545772" y="814812"/>
                  </a:lnTo>
                  <a:lnTo>
                    <a:pt x="1540274" y="823352"/>
                  </a:lnTo>
                  <a:lnTo>
                    <a:pt x="1534922" y="831775"/>
                  </a:lnTo>
                  <a:lnTo>
                    <a:pt x="1503566" y="870359"/>
                  </a:lnTo>
                  <a:lnTo>
                    <a:pt x="1466417" y="910682"/>
                  </a:lnTo>
                  <a:lnTo>
                    <a:pt x="1448272" y="928473"/>
                  </a:lnTo>
                  <a:lnTo>
                    <a:pt x="1430344" y="946478"/>
                  </a:lnTo>
                  <a:lnTo>
                    <a:pt x="1413305" y="965543"/>
                  </a:lnTo>
                  <a:lnTo>
                    <a:pt x="1404491" y="975670"/>
                  </a:lnTo>
                  <a:lnTo>
                    <a:pt x="1395399" y="985684"/>
                  </a:lnTo>
                  <a:lnTo>
                    <a:pt x="1386619" y="995922"/>
                  </a:lnTo>
                  <a:lnTo>
                    <a:pt x="1378742" y="1006723"/>
                  </a:lnTo>
                  <a:lnTo>
                    <a:pt x="1368300" y="1021207"/>
                  </a:lnTo>
                  <a:lnTo>
                    <a:pt x="1345727" y="1048631"/>
                  </a:lnTo>
                  <a:lnTo>
                    <a:pt x="1335213" y="1063015"/>
                  </a:lnTo>
                  <a:lnTo>
                    <a:pt x="1327785" y="1074784"/>
                  </a:lnTo>
                  <a:lnTo>
                    <a:pt x="1320769" y="1086379"/>
                  </a:lnTo>
                  <a:lnTo>
                    <a:pt x="1313585" y="1097903"/>
                  </a:lnTo>
                  <a:lnTo>
                    <a:pt x="1301822" y="1115049"/>
                  </a:lnTo>
                  <a:lnTo>
                    <a:pt x="1298410" y="1120554"/>
                  </a:lnTo>
                  <a:lnTo>
                    <a:pt x="1295116" y="1126012"/>
                  </a:lnTo>
                  <a:lnTo>
                    <a:pt x="1291643" y="1131463"/>
                  </a:lnTo>
                  <a:lnTo>
                    <a:pt x="1289541" y="1134596"/>
                  </a:lnTo>
                  <a:lnTo>
                    <a:pt x="1286022" y="1136718"/>
                  </a:lnTo>
                  <a:lnTo>
                    <a:pt x="1283806" y="1140057"/>
                  </a:lnTo>
                  <a:lnTo>
                    <a:pt x="1270693" y="1157018"/>
                  </a:lnTo>
                  <a:lnTo>
                    <a:pt x="1269358" y="1158984"/>
                  </a:lnTo>
                  <a:lnTo>
                    <a:pt x="1270014" y="1163063"/>
                  </a:lnTo>
                  <a:lnTo>
                    <a:pt x="1265595" y="1168625"/>
                  </a:lnTo>
                  <a:lnTo>
                    <a:pt x="1261337" y="1171431"/>
                  </a:lnTo>
                  <a:lnTo>
                    <a:pt x="1258112" y="1174940"/>
                  </a:lnTo>
                  <a:lnTo>
                    <a:pt x="1252626" y="1181253"/>
                  </a:lnTo>
                  <a:lnTo>
                    <a:pt x="1247305" y="1188004"/>
                  </a:lnTo>
                  <a:lnTo>
                    <a:pt x="1242253" y="1194964"/>
                  </a:lnTo>
                  <a:lnTo>
                    <a:pt x="1237575" y="1201905"/>
                  </a:lnTo>
                  <a:lnTo>
                    <a:pt x="1229446" y="1212740"/>
                  </a:lnTo>
                  <a:lnTo>
                    <a:pt x="1218222" y="1227076"/>
                  </a:lnTo>
                  <a:lnTo>
                    <a:pt x="1207999" y="1241723"/>
                  </a:lnTo>
                  <a:lnTo>
                    <a:pt x="1202874" y="12534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8"/>
          <p:cNvGrpSpPr/>
          <p:nvPr/>
        </p:nvGrpSpPr>
        <p:grpSpPr>
          <a:xfrm>
            <a:off x="1095756" y="5165587"/>
            <a:ext cx="2121430" cy="1933090"/>
            <a:chOff x="1095756" y="5165587"/>
            <a:chExt cx="2121430" cy="1933090"/>
          </a:xfrm>
        </p:grpSpPr>
        <p:pic>
          <p:nvPicPr>
            <p:cNvPr id="126" name="Google Shape;126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95756" y="5165587"/>
              <a:ext cx="2121430" cy="19326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8"/>
            <p:cNvSpPr/>
            <p:nvPr/>
          </p:nvSpPr>
          <p:spPr>
            <a:xfrm>
              <a:off x="1418163" y="6493522"/>
              <a:ext cx="1007744" cy="605155"/>
            </a:xfrm>
            <a:custGeom>
              <a:rect b="b" l="l" r="r" t="t"/>
              <a:pathLst>
                <a:path extrusionOk="0" h="605154" w="1007744">
                  <a:moveTo>
                    <a:pt x="225098" y="605133"/>
                  </a:moveTo>
                  <a:lnTo>
                    <a:pt x="208773" y="605133"/>
                  </a:lnTo>
                  <a:lnTo>
                    <a:pt x="208189" y="597550"/>
                  </a:lnTo>
                  <a:lnTo>
                    <a:pt x="206928" y="581700"/>
                  </a:lnTo>
                  <a:lnTo>
                    <a:pt x="204646" y="566763"/>
                  </a:lnTo>
                  <a:lnTo>
                    <a:pt x="200725" y="552029"/>
                  </a:lnTo>
                  <a:lnTo>
                    <a:pt x="196147" y="537418"/>
                  </a:lnTo>
                  <a:lnTo>
                    <a:pt x="191897" y="522847"/>
                  </a:lnTo>
                  <a:lnTo>
                    <a:pt x="190189" y="514994"/>
                  </a:lnTo>
                  <a:lnTo>
                    <a:pt x="187485" y="499282"/>
                  </a:lnTo>
                  <a:lnTo>
                    <a:pt x="185738" y="491623"/>
                  </a:lnTo>
                  <a:lnTo>
                    <a:pt x="165102" y="448054"/>
                  </a:lnTo>
                  <a:lnTo>
                    <a:pt x="146700" y="419805"/>
                  </a:lnTo>
                  <a:lnTo>
                    <a:pt x="137685" y="405469"/>
                  </a:lnTo>
                  <a:lnTo>
                    <a:pt x="133454" y="398659"/>
                  </a:lnTo>
                  <a:lnTo>
                    <a:pt x="129046" y="391776"/>
                  </a:lnTo>
                  <a:lnTo>
                    <a:pt x="124857" y="384796"/>
                  </a:lnTo>
                  <a:lnTo>
                    <a:pt x="121281" y="377698"/>
                  </a:lnTo>
                  <a:lnTo>
                    <a:pt x="118126" y="370226"/>
                  </a:lnTo>
                  <a:lnTo>
                    <a:pt x="115054" y="362721"/>
                  </a:lnTo>
                  <a:lnTo>
                    <a:pt x="111889" y="355247"/>
                  </a:lnTo>
                  <a:lnTo>
                    <a:pt x="108450" y="347863"/>
                  </a:lnTo>
                  <a:lnTo>
                    <a:pt x="100035" y="331307"/>
                  </a:lnTo>
                  <a:lnTo>
                    <a:pt x="91474" y="314767"/>
                  </a:lnTo>
                  <a:lnTo>
                    <a:pt x="83110" y="298212"/>
                  </a:lnTo>
                  <a:lnTo>
                    <a:pt x="75285" y="281612"/>
                  </a:lnTo>
                  <a:lnTo>
                    <a:pt x="64707" y="259381"/>
                  </a:lnTo>
                  <a:lnTo>
                    <a:pt x="53523" y="237338"/>
                  </a:lnTo>
                  <a:lnTo>
                    <a:pt x="42483" y="215240"/>
                  </a:lnTo>
                  <a:lnTo>
                    <a:pt x="32337" y="192846"/>
                  </a:lnTo>
                  <a:lnTo>
                    <a:pt x="28198" y="182732"/>
                  </a:lnTo>
                  <a:lnTo>
                    <a:pt x="24179" y="172585"/>
                  </a:lnTo>
                  <a:lnTo>
                    <a:pt x="16316" y="152261"/>
                  </a:lnTo>
                  <a:lnTo>
                    <a:pt x="12466" y="144791"/>
                  </a:lnTo>
                  <a:lnTo>
                    <a:pt x="7518" y="137172"/>
                  </a:lnTo>
                  <a:lnTo>
                    <a:pt x="2890" y="129586"/>
                  </a:lnTo>
                  <a:lnTo>
                    <a:pt x="0" y="122214"/>
                  </a:lnTo>
                  <a:lnTo>
                    <a:pt x="8194" y="126031"/>
                  </a:lnTo>
                  <a:lnTo>
                    <a:pt x="13647" y="132925"/>
                  </a:lnTo>
                  <a:lnTo>
                    <a:pt x="17839" y="141075"/>
                  </a:lnTo>
                  <a:lnTo>
                    <a:pt x="22253" y="148661"/>
                  </a:lnTo>
                  <a:lnTo>
                    <a:pt x="26747" y="154657"/>
                  </a:lnTo>
                  <a:lnTo>
                    <a:pt x="33294" y="157726"/>
                  </a:lnTo>
                  <a:lnTo>
                    <a:pt x="36960" y="164580"/>
                  </a:lnTo>
                  <a:lnTo>
                    <a:pt x="40887" y="172785"/>
                  </a:lnTo>
                  <a:lnTo>
                    <a:pt x="44480" y="181320"/>
                  </a:lnTo>
                  <a:lnTo>
                    <a:pt x="48177" y="189827"/>
                  </a:lnTo>
                  <a:lnTo>
                    <a:pt x="52412" y="197946"/>
                  </a:lnTo>
                  <a:lnTo>
                    <a:pt x="62162" y="212853"/>
                  </a:lnTo>
                  <a:lnTo>
                    <a:pt x="72605" y="227462"/>
                  </a:lnTo>
                  <a:lnTo>
                    <a:pt x="82744" y="242263"/>
                  </a:lnTo>
                  <a:lnTo>
                    <a:pt x="91583" y="257749"/>
                  </a:lnTo>
                  <a:lnTo>
                    <a:pt x="107149" y="288859"/>
                  </a:lnTo>
                  <a:lnTo>
                    <a:pt x="123641" y="319652"/>
                  </a:lnTo>
                  <a:lnTo>
                    <a:pt x="141605" y="349639"/>
                  </a:lnTo>
                  <a:lnTo>
                    <a:pt x="161589" y="378326"/>
                  </a:lnTo>
                  <a:lnTo>
                    <a:pt x="171941" y="393534"/>
                  </a:lnTo>
                  <a:lnTo>
                    <a:pt x="195290" y="443649"/>
                  </a:lnTo>
                  <a:lnTo>
                    <a:pt x="202984" y="486006"/>
                  </a:lnTo>
                  <a:lnTo>
                    <a:pt x="204509" y="495179"/>
                  </a:lnTo>
                  <a:lnTo>
                    <a:pt x="206372" y="504286"/>
                  </a:lnTo>
                  <a:lnTo>
                    <a:pt x="208380" y="513334"/>
                  </a:lnTo>
                  <a:lnTo>
                    <a:pt x="210453" y="522847"/>
                  </a:lnTo>
                  <a:lnTo>
                    <a:pt x="211478" y="527744"/>
                  </a:lnTo>
                  <a:lnTo>
                    <a:pt x="210983" y="532226"/>
                  </a:lnTo>
                  <a:lnTo>
                    <a:pt x="213993" y="542680"/>
                  </a:lnTo>
                  <a:lnTo>
                    <a:pt x="216952" y="547969"/>
                  </a:lnTo>
                  <a:lnTo>
                    <a:pt x="219088" y="558096"/>
                  </a:lnTo>
                  <a:lnTo>
                    <a:pt x="217622" y="563205"/>
                  </a:lnTo>
                  <a:lnTo>
                    <a:pt x="218908" y="574518"/>
                  </a:lnTo>
                  <a:lnTo>
                    <a:pt x="222033" y="579258"/>
                  </a:lnTo>
                  <a:lnTo>
                    <a:pt x="222292" y="585600"/>
                  </a:lnTo>
                  <a:lnTo>
                    <a:pt x="223095" y="593388"/>
                  </a:lnTo>
                  <a:lnTo>
                    <a:pt x="224412" y="600835"/>
                  </a:lnTo>
                  <a:lnTo>
                    <a:pt x="225098" y="605133"/>
                  </a:lnTo>
                  <a:close/>
                </a:path>
                <a:path extrusionOk="0" h="605154" w="1007744">
                  <a:moveTo>
                    <a:pt x="567738" y="605133"/>
                  </a:moveTo>
                  <a:lnTo>
                    <a:pt x="535945" y="605133"/>
                  </a:lnTo>
                  <a:lnTo>
                    <a:pt x="537316" y="594106"/>
                  </a:lnTo>
                  <a:lnTo>
                    <a:pt x="545150" y="548920"/>
                  </a:lnTo>
                  <a:lnTo>
                    <a:pt x="553868" y="503902"/>
                  </a:lnTo>
                  <a:lnTo>
                    <a:pt x="562172" y="458968"/>
                  </a:lnTo>
                  <a:lnTo>
                    <a:pt x="563078" y="451416"/>
                  </a:lnTo>
                  <a:lnTo>
                    <a:pt x="563415" y="444045"/>
                  </a:lnTo>
                  <a:lnTo>
                    <a:pt x="563550" y="436659"/>
                  </a:lnTo>
                  <a:lnTo>
                    <a:pt x="563850" y="429059"/>
                  </a:lnTo>
                  <a:lnTo>
                    <a:pt x="564285" y="422385"/>
                  </a:lnTo>
                  <a:lnTo>
                    <a:pt x="567378" y="416764"/>
                  </a:lnTo>
                  <a:lnTo>
                    <a:pt x="568104" y="410196"/>
                  </a:lnTo>
                  <a:lnTo>
                    <a:pt x="568522" y="400168"/>
                  </a:lnTo>
                  <a:lnTo>
                    <a:pt x="568166" y="390086"/>
                  </a:lnTo>
                  <a:lnTo>
                    <a:pt x="567922" y="379990"/>
                  </a:lnTo>
                  <a:lnTo>
                    <a:pt x="568673" y="369920"/>
                  </a:lnTo>
                  <a:lnTo>
                    <a:pt x="572964" y="348995"/>
                  </a:lnTo>
                  <a:lnTo>
                    <a:pt x="578435" y="328243"/>
                  </a:lnTo>
                  <a:lnTo>
                    <a:pt x="583684" y="307480"/>
                  </a:lnTo>
                  <a:lnTo>
                    <a:pt x="587310" y="286518"/>
                  </a:lnTo>
                  <a:lnTo>
                    <a:pt x="587870" y="281496"/>
                  </a:lnTo>
                  <a:lnTo>
                    <a:pt x="586339" y="276285"/>
                  </a:lnTo>
                  <a:lnTo>
                    <a:pt x="587629" y="265023"/>
                  </a:lnTo>
                  <a:lnTo>
                    <a:pt x="590200" y="259139"/>
                  </a:lnTo>
                  <a:lnTo>
                    <a:pt x="591060" y="252847"/>
                  </a:lnTo>
                  <a:lnTo>
                    <a:pt x="592404" y="241576"/>
                  </a:lnTo>
                  <a:lnTo>
                    <a:pt x="593477" y="231637"/>
                  </a:lnTo>
                  <a:lnTo>
                    <a:pt x="594831" y="220987"/>
                  </a:lnTo>
                  <a:lnTo>
                    <a:pt x="596705" y="210482"/>
                  </a:lnTo>
                  <a:lnTo>
                    <a:pt x="598373" y="201294"/>
                  </a:lnTo>
                  <a:lnTo>
                    <a:pt x="599689" y="192397"/>
                  </a:lnTo>
                  <a:lnTo>
                    <a:pt x="601222" y="183510"/>
                  </a:lnTo>
                  <a:lnTo>
                    <a:pt x="603539" y="174351"/>
                  </a:lnTo>
                  <a:lnTo>
                    <a:pt x="606648" y="163309"/>
                  </a:lnTo>
                  <a:lnTo>
                    <a:pt x="609416" y="152140"/>
                  </a:lnTo>
                  <a:lnTo>
                    <a:pt x="612145" y="140931"/>
                  </a:lnTo>
                  <a:lnTo>
                    <a:pt x="615192" y="129553"/>
                  </a:lnTo>
                  <a:lnTo>
                    <a:pt x="616991" y="122032"/>
                  </a:lnTo>
                  <a:lnTo>
                    <a:pt x="618324" y="114324"/>
                  </a:lnTo>
                  <a:lnTo>
                    <a:pt x="619583" y="106588"/>
                  </a:lnTo>
                  <a:lnTo>
                    <a:pt x="621210" y="98767"/>
                  </a:lnTo>
                  <a:lnTo>
                    <a:pt x="623226" y="89863"/>
                  </a:lnTo>
                  <a:lnTo>
                    <a:pt x="625116" y="81134"/>
                  </a:lnTo>
                  <a:lnTo>
                    <a:pt x="627355" y="72532"/>
                  </a:lnTo>
                  <a:lnTo>
                    <a:pt x="630416" y="64012"/>
                  </a:lnTo>
                  <a:lnTo>
                    <a:pt x="632595" y="57557"/>
                  </a:lnTo>
                  <a:lnTo>
                    <a:pt x="634066" y="50938"/>
                  </a:lnTo>
                  <a:lnTo>
                    <a:pt x="635372" y="44222"/>
                  </a:lnTo>
                  <a:lnTo>
                    <a:pt x="637060" y="37473"/>
                  </a:lnTo>
                  <a:lnTo>
                    <a:pt x="639137" y="28166"/>
                  </a:lnTo>
                  <a:lnTo>
                    <a:pt x="641589" y="16853"/>
                  </a:lnTo>
                  <a:lnTo>
                    <a:pt x="645447" y="6482"/>
                  </a:lnTo>
                  <a:lnTo>
                    <a:pt x="651740" y="0"/>
                  </a:lnTo>
                  <a:lnTo>
                    <a:pt x="653220" y="4698"/>
                  </a:lnTo>
                  <a:lnTo>
                    <a:pt x="652665" y="9258"/>
                  </a:lnTo>
                  <a:lnTo>
                    <a:pt x="649983" y="20885"/>
                  </a:lnTo>
                  <a:lnTo>
                    <a:pt x="649780" y="26608"/>
                  </a:lnTo>
                  <a:lnTo>
                    <a:pt x="639681" y="71345"/>
                  </a:lnTo>
                  <a:lnTo>
                    <a:pt x="636089" y="83467"/>
                  </a:lnTo>
                  <a:lnTo>
                    <a:pt x="631180" y="100710"/>
                  </a:lnTo>
                  <a:lnTo>
                    <a:pt x="628531" y="109359"/>
                  </a:lnTo>
                  <a:lnTo>
                    <a:pt x="625529" y="117802"/>
                  </a:lnTo>
                  <a:lnTo>
                    <a:pt x="622708" y="125020"/>
                  </a:lnTo>
                  <a:lnTo>
                    <a:pt x="622579" y="129553"/>
                  </a:lnTo>
                  <a:lnTo>
                    <a:pt x="619957" y="145324"/>
                  </a:lnTo>
                  <a:lnTo>
                    <a:pt x="614932" y="152354"/>
                  </a:lnTo>
                  <a:lnTo>
                    <a:pt x="613096" y="167862"/>
                  </a:lnTo>
                  <a:lnTo>
                    <a:pt x="611237" y="172403"/>
                  </a:lnTo>
                  <a:lnTo>
                    <a:pt x="608727" y="185272"/>
                  </a:lnTo>
                  <a:lnTo>
                    <a:pt x="610752" y="191780"/>
                  </a:lnTo>
                  <a:lnTo>
                    <a:pt x="607867" y="204592"/>
                  </a:lnTo>
                  <a:lnTo>
                    <a:pt x="607062" y="211257"/>
                  </a:lnTo>
                  <a:lnTo>
                    <a:pt x="604797" y="220303"/>
                  </a:lnTo>
                  <a:lnTo>
                    <a:pt x="602785" y="222251"/>
                  </a:lnTo>
                  <a:lnTo>
                    <a:pt x="601625" y="228902"/>
                  </a:lnTo>
                  <a:lnTo>
                    <a:pt x="603544" y="233176"/>
                  </a:lnTo>
                  <a:lnTo>
                    <a:pt x="601565" y="241576"/>
                  </a:lnTo>
                  <a:lnTo>
                    <a:pt x="599253" y="242744"/>
                  </a:lnTo>
                  <a:lnTo>
                    <a:pt x="597894" y="252972"/>
                  </a:lnTo>
                  <a:lnTo>
                    <a:pt x="598643" y="258543"/>
                  </a:lnTo>
                  <a:lnTo>
                    <a:pt x="598541" y="265023"/>
                  </a:lnTo>
                  <a:lnTo>
                    <a:pt x="598130" y="271748"/>
                  </a:lnTo>
                  <a:lnTo>
                    <a:pt x="596981" y="279505"/>
                  </a:lnTo>
                  <a:lnTo>
                    <a:pt x="595698" y="287144"/>
                  </a:lnTo>
                  <a:lnTo>
                    <a:pt x="594791" y="295034"/>
                  </a:lnTo>
                  <a:lnTo>
                    <a:pt x="594292" y="302455"/>
                  </a:lnTo>
                  <a:lnTo>
                    <a:pt x="591897" y="307122"/>
                  </a:lnTo>
                  <a:lnTo>
                    <a:pt x="589687" y="320779"/>
                  </a:lnTo>
                  <a:lnTo>
                    <a:pt x="590868" y="328243"/>
                  </a:lnTo>
                  <a:lnTo>
                    <a:pt x="590944" y="340284"/>
                  </a:lnTo>
                  <a:lnTo>
                    <a:pt x="592258" y="347286"/>
                  </a:lnTo>
                  <a:lnTo>
                    <a:pt x="589705" y="357888"/>
                  </a:lnTo>
                  <a:lnTo>
                    <a:pt x="587019" y="359646"/>
                  </a:lnTo>
                  <a:lnTo>
                    <a:pt x="587039" y="369920"/>
                  </a:lnTo>
                  <a:lnTo>
                    <a:pt x="586663" y="383976"/>
                  </a:lnTo>
                  <a:lnTo>
                    <a:pt x="585321" y="400572"/>
                  </a:lnTo>
                  <a:lnTo>
                    <a:pt x="583915" y="417130"/>
                  </a:lnTo>
                  <a:lnTo>
                    <a:pt x="583265" y="434141"/>
                  </a:lnTo>
                  <a:lnTo>
                    <a:pt x="583480" y="444045"/>
                  </a:lnTo>
                  <a:lnTo>
                    <a:pt x="583524" y="451416"/>
                  </a:lnTo>
                  <a:lnTo>
                    <a:pt x="583388" y="456482"/>
                  </a:lnTo>
                  <a:lnTo>
                    <a:pt x="582409" y="463754"/>
                  </a:lnTo>
                  <a:lnTo>
                    <a:pt x="580958" y="470650"/>
                  </a:lnTo>
                  <a:lnTo>
                    <a:pt x="579515" y="474979"/>
                  </a:lnTo>
                  <a:lnTo>
                    <a:pt x="579367" y="488055"/>
                  </a:lnTo>
                  <a:lnTo>
                    <a:pt x="574625" y="527271"/>
                  </a:lnTo>
                  <a:lnTo>
                    <a:pt x="571229" y="540981"/>
                  </a:lnTo>
                  <a:lnTo>
                    <a:pt x="573120" y="546261"/>
                  </a:lnTo>
                  <a:lnTo>
                    <a:pt x="570615" y="556909"/>
                  </a:lnTo>
                  <a:lnTo>
                    <a:pt x="568141" y="557717"/>
                  </a:lnTo>
                  <a:lnTo>
                    <a:pt x="567859" y="564479"/>
                  </a:lnTo>
                  <a:lnTo>
                    <a:pt x="567648" y="573577"/>
                  </a:lnTo>
                  <a:lnTo>
                    <a:pt x="567678" y="582707"/>
                  </a:lnTo>
                  <a:lnTo>
                    <a:pt x="567807" y="591840"/>
                  </a:lnTo>
                  <a:lnTo>
                    <a:pt x="567896" y="600946"/>
                  </a:lnTo>
                  <a:lnTo>
                    <a:pt x="567738" y="605133"/>
                  </a:lnTo>
                  <a:close/>
                </a:path>
                <a:path extrusionOk="0" h="605154" w="1007744">
                  <a:moveTo>
                    <a:pt x="937890" y="406894"/>
                  </a:moveTo>
                  <a:lnTo>
                    <a:pt x="940557" y="401394"/>
                  </a:lnTo>
                  <a:lnTo>
                    <a:pt x="943340" y="393630"/>
                  </a:lnTo>
                  <a:lnTo>
                    <a:pt x="950132" y="379267"/>
                  </a:lnTo>
                  <a:lnTo>
                    <a:pt x="954983" y="373650"/>
                  </a:lnTo>
                  <a:lnTo>
                    <a:pt x="958950" y="367156"/>
                  </a:lnTo>
                  <a:lnTo>
                    <a:pt x="963485" y="357847"/>
                  </a:lnTo>
                  <a:lnTo>
                    <a:pt x="967167" y="348028"/>
                  </a:lnTo>
                  <a:lnTo>
                    <a:pt x="971246" y="338451"/>
                  </a:lnTo>
                  <a:lnTo>
                    <a:pt x="976972" y="329867"/>
                  </a:lnTo>
                  <a:lnTo>
                    <a:pt x="982326" y="323843"/>
                  </a:lnTo>
                  <a:lnTo>
                    <a:pt x="988689" y="318392"/>
                  </a:lnTo>
                  <a:lnTo>
                    <a:pt x="997288" y="310334"/>
                  </a:lnTo>
                  <a:lnTo>
                    <a:pt x="1001339" y="305497"/>
                  </a:lnTo>
                  <a:lnTo>
                    <a:pt x="1005107" y="304486"/>
                  </a:lnTo>
                  <a:lnTo>
                    <a:pt x="1007141" y="308700"/>
                  </a:lnTo>
                  <a:lnTo>
                    <a:pt x="997178" y="315351"/>
                  </a:lnTo>
                  <a:lnTo>
                    <a:pt x="992332" y="323220"/>
                  </a:lnTo>
                  <a:lnTo>
                    <a:pt x="991259" y="327323"/>
                  </a:lnTo>
                  <a:lnTo>
                    <a:pt x="983728" y="335700"/>
                  </a:lnTo>
                  <a:lnTo>
                    <a:pt x="980556" y="340510"/>
                  </a:lnTo>
                  <a:lnTo>
                    <a:pt x="976963" y="345282"/>
                  </a:lnTo>
                  <a:lnTo>
                    <a:pt x="972595" y="351372"/>
                  </a:lnTo>
                  <a:lnTo>
                    <a:pt x="968421" y="357455"/>
                  </a:lnTo>
                  <a:lnTo>
                    <a:pt x="964136" y="363435"/>
                  </a:lnTo>
                  <a:lnTo>
                    <a:pt x="944700" y="393829"/>
                  </a:lnTo>
                  <a:lnTo>
                    <a:pt x="941551" y="400496"/>
                  </a:lnTo>
                  <a:lnTo>
                    <a:pt x="937890" y="406894"/>
                  </a:lnTo>
                  <a:close/>
                </a:path>
                <a:path extrusionOk="0" h="605154" w="1007744">
                  <a:moveTo>
                    <a:pt x="918569" y="450760"/>
                  </a:moveTo>
                  <a:lnTo>
                    <a:pt x="934042" y="413241"/>
                  </a:lnTo>
                  <a:lnTo>
                    <a:pt x="937890" y="406894"/>
                  </a:lnTo>
                  <a:lnTo>
                    <a:pt x="934200" y="414507"/>
                  </a:lnTo>
                  <a:lnTo>
                    <a:pt x="931379" y="420442"/>
                  </a:lnTo>
                  <a:lnTo>
                    <a:pt x="927329" y="432512"/>
                  </a:lnTo>
                  <a:lnTo>
                    <a:pt x="925632" y="437656"/>
                  </a:lnTo>
                  <a:lnTo>
                    <a:pt x="920740" y="446926"/>
                  </a:lnTo>
                  <a:lnTo>
                    <a:pt x="918569" y="450760"/>
                  </a:lnTo>
                  <a:close/>
                </a:path>
                <a:path extrusionOk="0" h="605154" w="1007744">
                  <a:moveTo>
                    <a:pt x="893838" y="605133"/>
                  </a:moveTo>
                  <a:lnTo>
                    <a:pt x="859092" y="605133"/>
                  </a:lnTo>
                  <a:lnTo>
                    <a:pt x="859271" y="604511"/>
                  </a:lnTo>
                  <a:lnTo>
                    <a:pt x="861281" y="596543"/>
                  </a:lnTo>
                  <a:lnTo>
                    <a:pt x="863868" y="587107"/>
                  </a:lnTo>
                  <a:lnTo>
                    <a:pt x="866872" y="577932"/>
                  </a:lnTo>
                  <a:lnTo>
                    <a:pt x="869697" y="568724"/>
                  </a:lnTo>
                  <a:lnTo>
                    <a:pt x="871749" y="559190"/>
                  </a:lnTo>
                  <a:lnTo>
                    <a:pt x="873537" y="551627"/>
                  </a:lnTo>
                  <a:lnTo>
                    <a:pt x="876255" y="544516"/>
                  </a:lnTo>
                  <a:lnTo>
                    <a:pt x="882753" y="530573"/>
                  </a:lnTo>
                  <a:lnTo>
                    <a:pt x="885900" y="523274"/>
                  </a:lnTo>
                  <a:lnTo>
                    <a:pt x="888878" y="515935"/>
                  </a:lnTo>
                  <a:lnTo>
                    <a:pt x="891684" y="508534"/>
                  </a:lnTo>
                  <a:lnTo>
                    <a:pt x="894316" y="501048"/>
                  </a:lnTo>
                  <a:lnTo>
                    <a:pt x="899242" y="488932"/>
                  </a:lnTo>
                  <a:lnTo>
                    <a:pt x="905104" y="477390"/>
                  </a:lnTo>
                  <a:lnTo>
                    <a:pt x="911225" y="466028"/>
                  </a:lnTo>
                  <a:lnTo>
                    <a:pt x="916926" y="454449"/>
                  </a:lnTo>
                  <a:lnTo>
                    <a:pt x="918569" y="450760"/>
                  </a:lnTo>
                  <a:lnTo>
                    <a:pt x="918503" y="451066"/>
                  </a:lnTo>
                  <a:lnTo>
                    <a:pt x="915890" y="458414"/>
                  </a:lnTo>
                  <a:lnTo>
                    <a:pt x="916362" y="461995"/>
                  </a:lnTo>
                  <a:lnTo>
                    <a:pt x="914207" y="468780"/>
                  </a:lnTo>
                  <a:lnTo>
                    <a:pt x="911683" y="471000"/>
                  </a:lnTo>
                  <a:lnTo>
                    <a:pt x="910495" y="478113"/>
                  </a:lnTo>
                  <a:lnTo>
                    <a:pt x="911650" y="481911"/>
                  </a:lnTo>
                  <a:lnTo>
                    <a:pt x="909875" y="489887"/>
                  </a:lnTo>
                  <a:lnTo>
                    <a:pt x="907808" y="493630"/>
                  </a:lnTo>
                  <a:lnTo>
                    <a:pt x="905987" y="501574"/>
                  </a:lnTo>
                  <a:lnTo>
                    <a:pt x="905630" y="505737"/>
                  </a:lnTo>
                  <a:lnTo>
                    <a:pt x="903051" y="516048"/>
                  </a:lnTo>
                  <a:lnTo>
                    <a:pt x="902519" y="522958"/>
                  </a:lnTo>
                  <a:lnTo>
                    <a:pt x="898117" y="535064"/>
                  </a:lnTo>
                  <a:lnTo>
                    <a:pt x="898076" y="554278"/>
                  </a:lnTo>
                  <a:lnTo>
                    <a:pt x="895829" y="560810"/>
                  </a:lnTo>
                  <a:lnTo>
                    <a:pt x="895905" y="568724"/>
                  </a:lnTo>
                  <a:lnTo>
                    <a:pt x="895893" y="588941"/>
                  </a:lnTo>
                  <a:lnTo>
                    <a:pt x="896032" y="592043"/>
                  </a:lnTo>
                  <a:lnTo>
                    <a:pt x="895819" y="599386"/>
                  </a:lnTo>
                  <a:lnTo>
                    <a:pt x="894238" y="602525"/>
                  </a:lnTo>
                  <a:lnTo>
                    <a:pt x="893838" y="605133"/>
                  </a:lnTo>
                  <a:close/>
                </a:path>
              </a:pathLst>
            </a:custGeom>
            <a:solidFill>
              <a:srgbClr val="122BB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8"/>
          <p:cNvSpPr/>
          <p:nvPr/>
        </p:nvSpPr>
        <p:spPr>
          <a:xfrm>
            <a:off x="8493199" y="1270110"/>
            <a:ext cx="1148080" cy="257175"/>
          </a:xfrm>
          <a:custGeom>
            <a:rect b="b" l="l" r="r" t="t"/>
            <a:pathLst>
              <a:path extrusionOk="0" h="257175" w="1148079">
                <a:moveTo>
                  <a:pt x="569393" y="257097"/>
                </a:moveTo>
                <a:lnTo>
                  <a:pt x="568855" y="244289"/>
                </a:lnTo>
                <a:lnTo>
                  <a:pt x="562276" y="244331"/>
                </a:lnTo>
                <a:lnTo>
                  <a:pt x="555523" y="239211"/>
                </a:lnTo>
                <a:lnTo>
                  <a:pt x="549101" y="247394"/>
                </a:lnTo>
                <a:lnTo>
                  <a:pt x="545356" y="246576"/>
                </a:lnTo>
                <a:lnTo>
                  <a:pt x="520599" y="240602"/>
                </a:lnTo>
                <a:lnTo>
                  <a:pt x="518284" y="240097"/>
                </a:lnTo>
                <a:lnTo>
                  <a:pt x="515942" y="239845"/>
                </a:lnTo>
                <a:lnTo>
                  <a:pt x="450098" y="239292"/>
                </a:lnTo>
                <a:lnTo>
                  <a:pt x="442784" y="239111"/>
                </a:lnTo>
                <a:lnTo>
                  <a:pt x="435472" y="238845"/>
                </a:lnTo>
                <a:lnTo>
                  <a:pt x="428164" y="238662"/>
                </a:lnTo>
                <a:lnTo>
                  <a:pt x="420863" y="238735"/>
                </a:lnTo>
                <a:lnTo>
                  <a:pt x="409196" y="239230"/>
                </a:lnTo>
                <a:lnTo>
                  <a:pt x="397256" y="239917"/>
                </a:lnTo>
                <a:lnTo>
                  <a:pt x="371384" y="241561"/>
                </a:lnTo>
                <a:lnTo>
                  <a:pt x="366753" y="236951"/>
                </a:lnTo>
                <a:lnTo>
                  <a:pt x="358484" y="235968"/>
                </a:lnTo>
                <a:lnTo>
                  <a:pt x="336462" y="234267"/>
                </a:lnTo>
                <a:lnTo>
                  <a:pt x="308865" y="232353"/>
                </a:lnTo>
                <a:lnTo>
                  <a:pt x="295073" y="231313"/>
                </a:lnTo>
                <a:lnTo>
                  <a:pt x="255711" y="224164"/>
                </a:lnTo>
                <a:lnTo>
                  <a:pt x="217227" y="213104"/>
                </a:lnTo>
                <a:lnTo>
                  <a:pt x="215768" y="212515"/>
                </a:lnTo>
                <a:lnTo>
                  <a:pt x="214275" y="212030"/>
                </a:lnTo>
                <a:lnTo>
                  <a:pt x="212750" y="211650"/>
                </a:lnTo>
                <a:lnTo>
                  <a:pt x="195550" y="207881"/>
                </a:lnTo>
                <a:lnTo>
                  <a:pt x="178928" y="202241"/>
                </a:lnTo>
                <a:lnTo>
                  <a:pt x="162494" y="195978"/>
                </a:lnTo>
                <a:lnTo>
                  <a:pt x="145863" y="190339"/>
                </a:lnTo>
                <a:lnTo>
                  <a:pt x="128966" y="185217"/>
                </a:lnTo>
                <a:lnTo>
                  <a:pt x="112159" y="179781"/>
                </a:lnTo>
                <a:lnTo>
                  <a:pt x="63031" y="162344"/>
                </a:lnTo>
                <a:lnTo>
                  <a:pt x="11428" y="142048"/>
                </a:lnTo>
                <a:lnTo>
                  <a:pt x="6664" y="140415"/>
                </a:lnTo>
                <a:lnTo>
                  <a:pt x="0" y="137996"/>
                </a:lnTo>
                <a:lnTo>
                  <a:pt x="3020" y="134099"/>
                </a:lnTo>
                <a:lnTo>
                  <a:pt x="4693" y="130260"/>
                </a:lnTo>
                <a:lnTo>
                  <a:pt x="37922" y="102889"/>
                </a:lnTo>
                <a:lnTo>
                  <a:pt x="46984" y="93125"/>
                </a:lnTo>
                <a:lnTo>
                  <a:pt x="63283" y="78955"/>
                </a:lnTo>
                <a:lnTo>
                  <a:pt x="81376" y="70057"/>
                </a:lnTo>
                <a:lnTo>
                  <a:pt x="101234" y="66268"/>
                </a:lnTo>
                <a:lnTo>
                  <a:pt x="122829" y="67426"/>
                </a:lnTo>
                <a:lnTo>
                  <a:pt x="141405" y="68906"/>
                </a:lnTo>
                <a:lnTo>
                  <a:pt x="159813" y="67792"/>
                </a:lnTo>
                <a:lnTo>
                  <a:pt x="178048" y="64671"/>
                </a:lnTo>
                <a:lnTo>
                  <a:pt x="196105" y="60127"/>
                </a:lnTo>
                <a:lnTo>
                  <a:pt x="204799" y="57312"/>
                </a:lnTo>
                <a:lnTo>
                  <a:pt x="213397" y="54133"/>
                </a:lnTo>
                <a:lnTo>
                  <a:pt x="222014" y="51070"/>
                </a:lnTo>
                <a:lnTo>
                  <a:pt x="230766" y="48602"/>
                </a:lnTo>
                <a:lnTo>
                  <a:pt x="238835" y="47062"/>
                </a:lnTo>
                <a:lnTo>
                  <a:pt x="246951" y="46049"/>
                </a:lnTo>
                <a:lnTo>
                  <a:pt x="255115" y="45563"/>
                </a:lnTo>
                <a:lnTo>
                  <a:pt x="263326" y="45605"/>
                </a:lnTo>
                <a:lnTo>
                  <a:pt x="277965" y="46567"/>
                </a:lnTo>
                <a:lnTo>
                  <a:pt x="292591" y="47976"/>
                </a:lnTo>
                <a:lnTo>
                  <a:pt x="307209" y="49231"/>
                </a:lnTo>
                <a:lnTo>
                  <a:pt x="321825" y="49732"/>
                </a:lnTo>
                <a:lnTo>
                  <a:pt x="332946" y="50529"/>
                </a:lnTo>
                <a:lnTo>
                  <a:pt x="343763" y="52489"/>
                </a:lnTo>
                <a:lnTo>
                  <a:pt x="354472" y="54781"/>
                </a:lnTo>
                <a:lnTo>
                  <a:pt x="365269" y="56575"/>
                </a:lnTo>
                <a:lnTo>
                  <a:pt x="371693" y="57367"/>
                </a:lnTo>
                <a:lnTo>
                  <a:pt x="378129" y="57747"/>
                </a:lnTo>
                <a:lnTo>
                  <a:pt x="384575" y="57715"/>
                </a:lnTo>
                <a:lnTo>
                  <a:pt x="431520" y="45880"/>
                </a:lnTo>
                <a:lnTo>
                  <a:pt x="442337" y="39265"/>
                </a:lnTo>
                <a:lnTo>
                  <a:pt x="453191" y="32707"/>
                </a:lnTo>
                <a:lnTo>
                  <a:pt x="495959" y="10408"/>
                </a:lnTo>
                <a:lnTo>
                  <a:pt x="523833" y="0"/>
                </a:lnTo>
                <a:lnTo>
                  <a:pt x="530302" y="226"/>
                </a:lnTo>
                <a:lnTo>
                  <a:pt x="571210" y="20421"/>
                </a:lnTo>
                <a:lnTo>
                  <a:pt x="604600" y="42095"/>
                </a:lnTo>
                <a:lnTo>
                  <a:pt x="626123" y="56023"/>
                </a:lnTo>
                <a:lnTo>
                  <a:pt x="673809" y="82018"/>
                </a:lnTo>
                <a:lnTo>
                  <a:pt x="724067" y="93793"/>
                </a:lnTo>
                <a:lnTo>
                  <a:pt x="731668" y="94603"/>
                </a:lnTo>
                <a:lnTo>
                  <a:pt x="738037" y="93988"/>
                </a:lnTo>
                <a:lnTo>
                  <a:pt x="743102" y="85617"/>
                </a:lnTo>
                <a:lnTo>
                  <a:pt x="745889" y="91521"/>
                </a:lnTo>
                <a:lnTo>
                  <a:pt x="749554" y="93515"/>
                </a:lnTo>
                <a:lnTo>
                  <a:pt x="754333" y="90236"/>
                </a:lnTo>
                <a:lnTo>
                  <a:pt x="757670" y="88178"/>
                </a:lnTo>
                <a:lnTo>
                  <a:pt x="761281" y="87345"/>
                </a:lnTo>
                <a:lnTo>
                  <a:pt x="765167" y="87736"/>
                </a:lnTo>
                <a:lnTo>
                  <a:pt x="769343" y="87754"/>
                </a:lnTo>
                <a:lnTo>
                  <a:pt x="773365" y="83348"/>
                </a:lnTo>
                <a:lnTo>
                  <a:pt x="782935" y="81444"/>
                </a:lnTo>
                <a:lnTo>
                  <a:pt x="783969" y="77431"/>
                </a:lnTo>
                <a:lnTo>
                  <a:pt x="785320" y="72881"/>
                </a:lnTo>
                <a:lnTo>
                  <a:pt x="791674" y="76747"/>
                </a:lnTo>
                <a:lnTo>
                  <a:pt x="792456" y="74217"/>
                </a:lnTo>
                <a:lnTo>
                  <a:pt x="798791" y="62864"/>
                </a:lnTo>
                <a:lnTo>
                  <a:pt x="804961" y="67381"/>
                </a:lnTo>
                <a:lnTo>
                  <a:pt x="811093" y="68228"/>
                </a:lnTo>
                <a:lnTo>
                  <a:pt x="817270" y="66700"/>
                </a:lnTo>
                <a:lnTo>
                  <a:pt x="823575" y="64092"/>
                </a:lnTo>
                <a:lnTo>
                  <a:pt x="830811" y="60728"/>
                </a:lnTo>
                <a:lnTo>
                  <a:pt x="838405" y="59208"/>
                </a:lnTo>
                <a:lnTo>
                  <a:pt x="877488" y="71137"/>
                </a:lnTo>
                <a:lnTo>
                  <a:pt x="902277" y="89055"/>
                </a:lnTo>
                <a:lnTo>
                  <a:pt x="907569" y="92866"/>
                </a:lnTo>
                <a:lnTo>
                  <a:pt x="913243" y="95704"/>
                </a:lnTo>
                <a:lnTo>
                  <a:pt x="919359" y="97277"/>
                </a:lnTo>
                <a:lnTo>
                  <a:pt x="925979" y="97291"/>
                </a:lnTo>
                <a:lnTo>
                  <a:pt x="929616" y="103963"/>
                </a:lnTo>
                <a:lnTo>
                  <a:pt x="935205" y="106461"/>
                </a:lnTo>
                <a:lnTo>
                  <a:pt x="941676" y="106922"/>
                </a:lnTo>
                <a:lnTo>
                  <a:pt x="947956" y="107482"/>
                </a:lnTo>
                <a:lnTo>
                  <a:pt x="954504" y="108685"/>
                </a:lnTo>
                <a:lnTo>
                  <a:pt x="961112" y="108845"/>
                </a:lnTo>
                <a:lnTo>
                  <a:pt x="967557" y="107136"/>
                </a:lnTo>
                <a:lnTo>
                  <a:pt x="973615" y="102735"/>
                </a:lnTo>
                <a:lnTo>
                  <a:pt x="982760" y="110518"/>
                </a:lnTo>
                <a:lnTo>
                  <a:pt x="992808" y="114500"/>
                </a:lnTo>
                <a:lnTo>
                  <a:pt x="1003711" y="115202"/>
                </a:lnTo>
                <a:lnTo>
                  <a:pt x="1015422" y="113145"/>
                </a:lnTo>
                <a:lnTo>
                  <a:pt x="1019963" y="115803"/>
                </a:lnTo>
                <a:lnTo>
                  <a:pt x="1024453" y="117072"/>
                </a:lnTo>
                <a:lnTo>
                  <a:pt x="1031573" y="117295"/>
                </a:lnTo>
                <a:lnTo>
                  <a:pt x="1044000" y="116816"/>
                </a:lnTo>
                <a:lnTo>
                  <a:pt x="1043876" y="124732"/>
                </a:lnTo>
                <a:lnTo>
                  <a:pt x="1072054" y="129168"/>
                </a:lnTo>
                <a:lnTo>
                  <a:pt x="1098968" y="137296"/>
                </a:lnTo>
                <a:lnTo>
                  <a:pt x="1124296" y="150179"/>
                </a:lnTo>
                <a:lnTo>
                  <a:pt x="1147714" y="168878"/>
                </a:lnTo>
                <a:lnTo>
                  <a:pt x="1145233" y="169748"/>
                </a:lnTo>
                <a:lnTo>
                  <a:pt x="1142689" y="170347"/>
                </a:lnTo>
                <a:lnTo>
                  <a:pt x="1140083" y="170676"/>
                </a:lnTo>
                <a:lnTo>
                  <a:pt x="1123030" y="170024"/>
                </a:lnTo>
                <a:lnTo>
                  <a:pt x="1106065" y="168547"/>
                </a:lnTo>
                <a:lnTo>
                  <a:pt x="1089190" y="166246"/>
                </a:lnTo>
                <a:lnTo>
                  <a:pt x="1072405" y="163120"/>
                </a:lnTo>
                <a:lnTo>
                  <a:pt x="1062014" y="161447"/>
                </a:lnTo>
                <a:lnTo>
                  <a:pt x="1051464" y="160543"/>
                </a:lnTo>
                <a:lnTo>
                  <a:pt x="1040855" y="159892"/>
                </a:lnTo>
                <a:lnTo>
                  <a:pt x="1030284" y="158980"/>
                </a:lnTo>
                <a:lnTo>
                  <a:pt x="1009444" y="157443"/>
                </a:lnTo>
                <a:lnTo>
                  <a:pt x="988599" y="156881"/>
                </a:lnTo>
                <a:lnTo>
                  <a:pt x="967752" y="157293"/>
                </a:lnTo>
                <a:lnTo>
                  <a:pt x="946901" y="158681"/>
                </a:lnTo>
                <a:lnTo>
                  <a:pt x="944524" y="158573"/>
                </a:lnTo>
                <a:lnTo>
                  <a:pt x="942193" y="158854"/>
                </a:lnTo>
                <a:lnTo>
                  <a:pt x="939908" y="159526"/>
                </a:lnTo>
                <a:lnTo>
                  <a:pt x="925388" y="164139"/>
                </a:lnTo>
                <a:lnTo>
                  <a:pt x="910476" y="166339"/>
                </a:lnTo>
                <a:lnTo>
                  <a:pt x="872627" y="172037"/>
                </a:lnTo>
                <a:lnTo>
                  <a:pt x="854576" y="179428"/>
                </a:lnTo>
                <a:lnTo>
                  <a:pt x="851687" y="180632"/>
                </a:lnTo>
                <a:lnTo>
                  <a:pt x="848681" y="181545"/>
                </a:lnTo>
                <a:lnTo>
                  <a:pt x="837759" y="184257"/>
                </a:lnTo>
                <a:lnTo>
                  <a:pt x="827683" y="188751"/>
                </a:lnTo>
                <a:lnTo>
                  <a:pt x="818109" y="194328"/>
                </a:lnTo>
                <a:lnTo>
                  <a:pt x="808691" y="200287"/>
                </a:lnTo>
                <a:lnTo>
                  <a:pt x="805485" y="201704"/>
                </a:lnTo>
                <a:lnTo>
                  <a:pt x="802147" y="202629"/>
                </a:lnTo>
                <a:lnTo>
                  <a:pt x="798676" y="203063"/>
                </a:lnTo>
                <a:lnTo>
                  <a:pt x="794928" y="204025"/>
                </a:lnTo>
                <a:lnTo>
                  <a:pt x="790374" y="203914"/>
                </a:lnTo>
                <a:lnTo>
                  <a:pt x="787566" y="206108"/>
                </a:lnTo>
                <a:lnTo>
                  <a:pt x="779536" y="211257"/>
                </a:lnTo>
                <a:lnTo>
                  <a:pt x="742933" y="224032"/>
                </a:lnTo>
                <a:lnTo>
                  <a:pt x="736023" y="224708"/>
                </a:lnTo>
                <a:lnTo>
                  <a:pt x="734487" y="224994"/>
                </a:lnTo>
                <a:lnTo>
                  <a:pt x="732974" y="225408"/>
                </a:lnTo>
                <a:lnTo>
                  <a:pt x="699926" y="237496"/>
                </a:lnTo>
                <a:lnTo>
                  <a:pt x="688882" y="241444"/>
                </a:lnTo>
                <a:lnTo>
                  <a:pt x="686251" y="242108"/>
                </a:lnTo>
                <a:lnTo>
                  <a:pt x="683584" y="242319"/>
                </a:lnTo>
                <a:lnTo>
                  <a:pt x="680882" y="242077"/>
                </a:lnTo>
                <a:lnTo>
                  <a:pt x="673098" y="242011"/>
                </a:lnTo>
                <a:lnTo>
                  <a:pt x="665310" y="241534"/>
                </a:lnTo>
                <a:lnTo>
                  <a:pt x="645193" y="241943"/>
                </a:lnTo>
                <a:lnTo>
                  <a:pt x="608179" y="243057"/>
                </a:lnTo>
                <a:lnTo>
                  <a:pt x="581959" y="244166"/>
                </a:lnTo>
                <a:lnTo>
                  <a:pt x="584093" y="252301"/>
                </a:lnTo>
                <a:lnTo>
                  <a:pt x="569393" y="2570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14016056" y="918715"/>
            <a:ext cx="2750820" cy="608330"/>
          </a:xfrm>
          <a:custGeom>
            <a:rect b="b" l="l" r="r" t="t"/>
            <a:pathLst>
              <a:path extrusionOk="0" h="608330" w="2750819">
                <a:moveTo>
                  <a:pt x="1364625" y="607827"/>
                </a:moveTo>
                <a:lnTo>
                  <a:pt x="1363336" y="577468"/>
                </a:lnTo>
                <a:lnTo>
                  <a:pt x="1351472" y="575906"/>
                </a:lnTo>
                <a:lnTo>
                  <a:pt x="1339687" y="573707"/>
                </a:lnTo>
                <a:lnTo>
                  <a:pt x="1328217" y="574820"/>
                </a:lnTo>
                <a:lnTo>
                  <a:pt x="1317297" y="583194"/>
                </a:lnTo>
                <a:lnTo>
                  <a:pt x="1315993" y="584828"/>
                </a:lnTo>
                <a:lnTo>
                  <a:pt x="1307019" y="582889"/>
                </a:lnTo>
                <a:lnTo>
                  <a:pt x="1247685" y="568729"/>
                </a:lnTo>
                <a:lnTo>
                  <a:pt x="1242136" y="567532"/>
                </a:lnTo>
                <a:lnTo>
                  <a:pt x="1236524" y="566935"/>
                </a:lnTo>
                <a:lnTo>
                  <a:pt x="1078720" y="565624"/>
                </a:lnTo>
                <a:lnTo>
                  <a:pt x="1061190" y="565195"/>
                </a:lnTo>
                <a:lnTo>
                  <a:pt x="1043666" y="564563"/>
                </a:lnTo>
                <a:lnTo>
                  <a:pt x="1026152" y="564131"/>
                </a:lnTo>
                <a:lnTo>
                  <a:pt x="1008655" y="564302"/>
                </a:lnTo>
                <a:lnTo>
                  <a:pt x="980694" y="565476"/>
                </a:lnTo>
                <a:lnTo>
                  <a:pt x="952078" y="567106"/>
                </a:lnTo>
                <a:lnTo>
                  <a:pt x="890071" y="571002"/>
                </a:lnTo>
                <a:lnTo>
                  <a:pt x="880250" y="564296"/>
                </a:lnTo>
                <a:lnTo>
                  <a:pt x="839435" y="556174"/>
                </a:lnTo>
                <a:lnTo>
                  <a:pt x="740235" y="549175"/>
                </a:lnTo>
                <a:lnTo>
                  <a:pt x="707181" y="546711"/>
                </a:lnTo>
                <a:lnTo>
                  <a:pt x="659555" y="540268"/>
                </a:lnTo>
                <a:lnTo>
                  <a:pt x="612846" y="529765"/>
                </a:lnTo>
                <a:lnTo>
                  <a:pt x="566662" y="516945"/>
                </a:lnTo>
                <a:lnTo>
                  <a:pt x="520615" y="503548"/>
                </a:lnTo>
                <a:lnTo>
                  <a:pt x="517117" y="502152"/>
                </a:lnTo>
                <a:lnTo>
                  <a:pt x="513540" y="501003"/>
                </a:lnTo>
                <a:lnTo>
                  <a:pt x="509884" y="500102"/>
                </a:lnTo>
                <a:lnTo>
                  <a:pt x="468663" y="491167"/>
                </a:lnTo>
                <a:lnTo>
                  <a:pt x="428824" y="477799"/>
                </a:lnTo>
                <a:lnTo>
                  <a:pt x="389440" y="462954"/>
                </a:lnTo>
                <a:lnTo>
                  <a:pt x="349581" y="449587"/>
                </a:lnTo>
                <a:lnTo>
                  <a:pt x="309085" y="437445"/>
                </a:lnTo>
                <a:lnTo>
                  <a:pt x="268804" y="424560"/>
                </a:lnTo>
                <a:lnTo>
                  <a:pt x="228716" y="411066"/>
                </a:lnTo>
                <a:lnTo>
                  <a:pt x="188797" y="397103"/>
                </a:lnTo>
                <a:lnTo>
                  <a:pt x="151063" y="383228"/>
                </a:lnTo>
                <a:lnTo>
                  <a:pt x="113542" y="368759"/>
                </a:lnTo>
                <a:lnTo>
                  <a:pt x="38637" y="339439"/>
                </a:lnTo>
                <a:lnTo>
                  <a:pt x="21090" y="333007"/>
                </a:lnTo>
                <a:lnTo>
                  <a:pt x="0" y="325514"/>
                </a:lnTo>
                <a:lnTo>
                  <a:pt x="4920" y="318687"/>
                </a:lnTo>
                <a:lnTo>
                  <a:pt x="9208" y="312358"/>
                </a:lnTo>
                <a:lnTo>
                  <a:pt x="13445" y="306977"/>
                </a:lnTo>
                <a:lnTo>
                  <a:pt x="18210" y="302991"/>
                </a:lnTo>
                <a:lnTo>
                  <a:pt x="44427" y="284946"/>
                </a:lnTo>
                <a:lnTo>
                  <a:pt x="68406" y="264472"/>
                </a:lnTo>
                <a:lnTo>
                  <a:pt x="90887" y="242298"/>
                </a:lnTo>
                <a:lnTo>
                  <a:pt x="112605" y="219154"/>
                </a:lnTo>
                <a:lnTo>
                  <a:pt x="151667" y="185565"/>
                </a:lnTo>
                <a:lnTo>
                  <a:pt x="195028" y="164473"/>
                </a:lnTo>
                <a:lnTo>
                  <a:pt x="242621" y="155492"/>
                </a:lnTo>
                <a:lnTo>
                  <a:pt x="294376" y="158236"/>
                </a:lnTo>
                <a:lnTo>
                  <a:pt x="338896" y="161745"/>
                </a:lnTo>
                <a:lnTo>
                  <a:pt x="383013" y="159106"/>
                </a:lnTo>
                <a:lnTo>
                  <a:pt x="426715" y="151707"/>
                </a:lnTo>
                <a:lnTo>
                  <a:pt x="469992" y="140936"/>
                </a:lnTo>
                <a:lnTo>
                  <a:pt x="490828" y="134263"/>
                </a:lnTo>
                <a:lnTo>
                  <a:pt x="511434" y="126728"/>
                </a:lnTo>
                <a:lnTo>
                  <a:pt x="532087" y="119467"/>
                </a:lnTo>
                <a:lnTo>
                  <a:pt x="553062" y="113617"/>
                </a:lnTo>
                <a:lnTo>
                  <a:pt x="572400" y="109967"/>
                </a:lnTo>
                <a:lnTo>
                  <a:pt x="591852" y="107565"/>
                </a:lnTo>
                <a:lnTo>
                  <a:pt x="611417" y="106414"/>
                </a:lnTo>
                <a:lnTo>
                  <a:pt x="631095" y="106513"/>
                </a:lnTo>
                <a:lnTo>
                  <a:pt x="666179" y="108795"/>
                </a:lnTo>
                <a:lnTo>
                  <a:pt x="701233" y="112134"/>
                </a:lnTo>
                <a:lnTo>
                  <a:pt x="736268" y="115109"/>
                </a:lnTo>
                <a:lnTo>
                  <a:pt x="771296" y="116296"/>
                </a:lnTo>
                <a:lnTo>
                  <a:pt x="797949" y="118186"/>
                </a:lnTo>
                <a:lnTo>
                  <a:pt x="823874" y="122832"/>
                </a:lnTo>
                <a:lnTo>
                  <a:pt x="849541" y="128265"/>
                </a:lnTo>
                <a:lnTo>
                  <a:pt x="875416" y="132516"/>
                </a:lnTo>
                <a:lnTo>
                  <a:pt x="890813" y="134394"/>
                </a:lnTo>
                <a:lnTo>
                  <a:pt x="906236" y="135294"/>
                </a:lnTo>
                <a:lnTo>
                  <a:pt x="921684" y="135218"/>
                </a:lnTo>
                <a:lnTo>
                  <a:pt x="962133" y="130498"/>
                </a:lnTo>
                <a:lnTo>
                  <a:pt x="1011067" y="118339"/>
                </a:lnTo>
                <a:lnTo>
                  <a:pt x="1060120" y="91486"/>
                </a:lnTo>
                <a:lnTo>
                  <a:pt x="1086132" y="75941"/>
                </a:lnTo>
                <a:lnTo>
                  <a:pt x="1139025" y="46554"/>
                </a:lnTo>
                <a:lnTo>
                  <a:pt x="1188631" y="23084"/>
                </a:lnTo>
                <a:lnTo>
                  <a:pt x="1239752" y="3151"/>
                </a:lnTo>
                <a:lnTo>
                  <a:pt x="1263142" y="0"/>
                </a:lnTo>
                <a:lnTo>
                  <a:pt x="1274735" y="1392"/>
                </a:lnTo>
                <a:lnTo>
                  <a:pt x="1328459" y="24131"/>
                </a:lnTo>
                <a:lnTo>
                  <a:pt x="1368981" y="46817"/>
                </a:lnTo>
                <a:lnTo>
                  <a:pt x="1422502" y="80772"/>
                </a:lnTo>
                <a:lnTo>
                  <a:pt x="1449004" y="98192"/>
                </a:lnTo>
                <a:lnTo>
                  <a:pt x="1500588" y="131208"/>
                </a:lnTo>
                <a:lnTo>
                  <a:pt x="1550874" y="162201"/>
                </a:lnTo>
                <a:lnTo>
                  <a:pt x="1614873" y="192827"/>
                </a:lnTo>
                <a:lnTo>
                  <a:pt x="1654003" y="205783"/>
                </a:lnTo>
                <a:lnTo>
                  <a:pt x="1694153" y="215086"/>
                </a:lnTo>
                <a:lnTo>
                  <a:pt x="1735322" y="220738"/>
                </a:lnTo>
                <a:lnTo>
                  <a:pt x="1748428" y="221309"/>
                </a:lnTo>
                <a:lnTo>
                  <a:pt x="1760411" y="219208"/>
                </a:lnTo>
                <a:lnTo>
                  <a:pt x="1771255" y="213026"/>
                </a:lnTo>
                <a:lnTo>
                  <a:pt x="1780943" y="201356"/>
                </a:lnTo>
                <a:lnTo>
                  <a:pt x="1786356" y="210064"/>
                </a:lnTo>
                <a:lnTo>
                  <a:pt x="1792611" y="214994"/>
                </a:lnTo>
                <a:lnTo>
                  <a:pt x="1799760" y="215841"/>
                </a:lnTo>
                <a:lnTo>
                  <a:pt x="1807859" y="212304"/>
                </a:lnTo>
                <a:lnTo>
                  <a:pt x="1813980" y="209191"/>
                </a:lnTo>
                <a:lnTo>
                  <a:pt x="1820348" y="207165"/>
                </a:lnTo>
                <a:lnTo>
                  <a:pt x="1826963" y="206228"/>
                </a:lnTo>
                <a:lnTo>
                  <a:pt x="1833825" y="206379"/>
                </a:lnTo>
                <a:lnTo>
                  <a:pt x="1841282" y="204739"/>
                </a:lnTo>
                <a:lnTo>
                  <a:pt x="1848719" y="200935"/>
                </a:lnTo>
                <a:lnTo>
                  <a:pt x="1856257" y="196733"/>
                </a:lnTo>
                <a:lnTo>
                  <a:pt x="1864012" y="193903"/>
                </a:lnTo>
                <a:lnTo>
                  <a:pt x="1871616" y="190839"/>
                </a:lnTo>
                <a:lnTo>
                  <a:pt x="1876502" y="185666"/>
                </a:lnTo>
                <a:lnTo>
                  <a:pt x="1879671" y="178927"/>
                </a:lnTo>
                <a:lnTo>
                  <a:pt x="1882124" y="171167"/>
                </a:lnTo>
                <a:lnTo>
                  <a:pt x="1897352" y="180332"/>
                </a:lnTo>
                <a:lnTo>
                  <a:pt x="1914408" y="147423"/>
                </a:lnTo>
                <a:lnTo>
                  <a:pt x="1929196" y="158131"/>
                </a:lnTo>
                <a:lnTo>
                  <a:pt x="1943892" y="160139"/>
                </a:lnTo>
                <a:lnTo>
                  <a:pt x="1958695" y="156517"/>
                </a:lnTo>
                <a:lnTo>
                  <a:pt x="1980282" y="147584"/>
                </a:lnTo>
                <a:lnTo>
                  <a:pt x="1986885" y="145227"/>
                </a:lnTo>
                <a:lnTo>
                  <a:pt x="2021378" y="139451"/>
                </a:lnTo>
                <a:lnTo>
                  <a:pt x="2028411" y="139529"/>
                </a:lnTo>
                <a:lnTo>
                  <a:pt x="2069345" y="148563"/>
                </a:lnTo>
                <a:lnTo>
                  <a:pt x="2103017" y="167034"/>
                </a:lnTo>
                <a:lnTo>
                  <a:pt x="2143244" y="194430"/>
                </a:lnTo>
                <a:lnTo>
                  <a:pt x="2162427" y="209505"/>
                </a:lnTo>
                <a:lnTo>
                  <a:pt x="2175110" y="218539"/>
                </a:lnTo>
                <a:lnTo>
                  <a:pt x="2188707" y="225267"/>
                </a:lnTo>
                <a:lnTo>
                  <a:pt x="2203365" y="228996"/>
                </a:lnTo>
                <a:lnTo>
                  <a:pt x="2219232" y="229029"/>
                </a:lnTo>
                <a:lnTo>
                  <a:pt x="2227948" y="244844"/>
                </a:lnTo>
                <a:lnTo>
                  <a:pt x="2241344" y="250766"/>
                </a:lnTo>
                <a:lnTo>
                  <a:pt x="2256851" y="251858"/>
                </a:lnTo>
                <a:lnTo>
                  <a:pt x="2271901" y="253186"/>
                </a:lnTo>
                <a:lnTo>
                  <a:pt x="2287595" y="256038"/>
                </a:lnTo>
                <a:lnTo>
                  <a:pt x="2303432" y="256415"/>
                </a:lnTo>
                <a:lnTo>
                  <a:pt x="2318878" y="252365"/>
                </a:lnTo>
                <a:lnTo>
                  <a:pt x="2333396" y="241932"/>
                </a:lnTo>
                <a:lnTo>
                  <a:pt x="2355314" y="260382"/>
                </a:lnTo>
                <a:lnTo>
                  <a:pt x="2379396" y="269821"/>
                </a:lnTo>
                <a:lnTo>
                  <a:pt x="2405527" y="271485"/>
                </a:lnTo>
                <a:lnTo>
                  <a:pt x="2433592" y="266607"/>
                </a:lnTo>
                <a:lnTo>
                  <a:pt x="2444476" y="272910"/>
                </a:lnTo>
                <a:lnTo>
                  <a:pt x="2455238" y="275917"/>
                </a:lnTo>
                <a:lnTo>
                  <a:pt x="2472301" y="276446"/>
                </a:lnTo>
                <a:lnTo>
                  <a:pt x="2502085" y="275311"/>
                </a:lnTo>
                <a:lnTo>
                  <a:pt x="2501788" y="294075"/>
                </a:lnTo>
                <a:lnTo>
                  <a:pt x="2547107" y="300235"/>
                </a:lnTo>
                <a:lnTo>
                  <a:pt x="2591195" y="309913"/>
                </a:lnTo>
                <a:lnTo>
                  <a:pt x="2633823" y="323855"/>
                </a:lnTo>
                <a:lnTo>
                  <a:pt x="2674760" y="342805"/>
                </a:lnTo>
                <a:lnTo>
                  <a:pt x="2713779" y="367510"/>
                </a:lnTo>
                <a:lnTo>
                  <a:pt x="2750649" y="398716"/>
                </a:lnTo>
                <a:lnTo>
                  <a:pt x="2744702" y="400778"/>
                </a:lnTo>
                <a:lnTo>
                  <a:pt x="2738606" y="402199"/>
                </a:lnTo>
                <a:lnTo>
                  <a:pt x="2732361" y="402978"/>
                </a:lnTo>
                <a:lnTo>
                  <a:pt x="2691489" y="401432"/>
                </a:lnTo>
                <a:lnTo>
                  <a:pt x="2650831" y="397932"/>
                </a:lnTo>
                <a:lnTo>
                  <a:pt x="2610388" y="392477"/>
                </a:lnTo>
                <a:lnTo>
                  <a:pt x="2570160" y="385067"/>
                </a:lnTo>
                <a:lnTo>
                  <a:pt x="2545257" y="381103"/>
                </a:lnTo>
                <a:lnTo>
                  <a:pt x="2519973" y="378959"/>
                </a:lnTo>
                <a:lnTo>
                  <a:pt x="2494546" y="377417"/>
                </a:lnTo>
                <a:lnTo>
                  <a:pt x="2469213" y="375255"/>
                </a:lnTo>
                <a:lnTo>
                  <a:pt x="2419265" y="371611"/>
                </a:lnTo>
                <a:lnTo>
                  <a:pt x="2369309" y="370278"/>
                </a:lnTo>
                <a:lnTo>
                  <a:pt x="2319345" y="371256"/>
                </a:lnTo>
                <a:lnTo>
                  <a:pt x="2269373" y="374545"/>
                </a:lnTo>
                <a:lnTo>
                  <a:pt x="2263677" y="374289"/>
                </a:lnTo>
                <a:lnTo>
                  <a:pt x="2258091" y="374956"/>
                </a:lnTo>
                <a:lnTo>
                  <a:pt x="2252615" y="376548"/>
                </a:lnTo>
                <a:lnTo>
                  <a:pt x="2217816" y="387483"/>
                </a:lnTo>
                <a:lnTo>
                  <a:pt x="2182077" y="392699"/>
                </a:lnTo>
                <a:lnTo>
                  <a:pt x="2110338" y="401160"/>
                </a:lnTo>
                <a:lnTo>
                  <a:pt x="2068395" y="414696"/>
                </a:lnTo>
                <a:lnTo>
                  <a:pt x="2048104" y="423724"/>
                </a:lnTo>
                <a:lnTo>
                  <a:pt x="2041182" y="426578"/>
                </a:lnTo>
                <a:lnTo>
                  <a:pt x="2033976" y="428741"/>
                </a:lnTo>
                <a:lnTo>
                  <a:pt x="2007801" y="435169"/>
                </a:lnTo>
                <a:lnTo>
                  <a:pt x="1983653" y="445823"/>
                </a:lnTo>
                <a:lnTo>
                  <a:pt x="1960706" y="459042"/>
                </a:lnTo>
                <a:lnTo>
                  <a:pt x="1938136" y="473168"/>
                </a:lnTo>
                <a:lnTo>
                  <a:pt x="1930452" y="476525"/>
                </a:lnTo>
                <a:lnTo>
                  <a:pt x="1922450" y="478718"/>
                </a:lnTo>
                <a:lnTo>
                  <a:pt x="1914132" y="479747"/>
                </a:lnTo>
                <a:lnTo>
                  <a:pt x="1907129" y="481106"/>
                </a:lnTo>
                <a:lnTo>
                  <a:pt x="1899975" y="482261"/>
                </a:lnTo>
                <a:lnTo>
                  <a:pt x="1893243" y="483964"/>
                </a:lnTo>
                <a:lnTo>
                  <a:pt x="1887507" y="486965"/>
                </a:lnTo>
                <a:lnTo>
                  <a:pt x="1868262" y="499170"/>
                </a:lnTo>
                <a:lnTo>
                  <a:pt x="1847762" y="508320"/>
                </a:lnTo>
                <a:lnTo>
                  <a:pt x="1805521" y="523478"/>
                </a:lnTo>
                <a:lnTo>
                  <a:pt x="1763976" y="531053"/>
                </a:lnTo>
                <a:lnTo>
                  <a:pt x="1760295" y="531733"/>
                </a:lnTo>
                <a:lnTo>
                  <a:pt x="1756670" y="532714"/>
                </a:lnTo>
                <a:lnTo>
                  <a:pt x="1677465" y="561367"/>
                </a:lnTo>
                <a:lnTo>
                  <a:pt x="1650998" y="570725"/>
                </a:lnTo>
                <a:lnTo>
                  <a:pt x="1644690" y="572299"/>
                </a:lnTo>
                <a:lnTo>
                  <a:pt x="1638299" y="572798"/>
                </a:lnTo>
                <a:lnTo>
                  <a:pt x="1631825" y="572224"/>
                </a:lnTo>
                <a:lnTo>
                  <a:pt x="1589850" y="571258"/>
                </a:lnTo>
                <a:lnTo>
                  <a:pt x="1575869" y="571272"/>
                </a:lnTo>
                <a:lnTo>
                  <a:pt x="1546292" y="571908"/>
                </a:lnTo>
                <a:lnTo>
                  <a:pt x="1457583" y="574547"/>
                </a:lnTo>
                <a:lnTo>
                  <a:pt x="1394742" y="577176"/>
                </a:lnTo>
                <a:lnTo>
                  <a:pt x="1399856" y="596459"/>
                </a:lnTo>
                <a:lnTo>
                  <a:pt x="1364625" y="6078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26777" y="1785690"/>
            <a:ext cx="1052830" cy="228600"/>
          </a:xfrm>
          <a:custGeom>
            <a:rect b="b" l="l" r="r" t="t"/>
            <a:pathLst>
              <a:path extrusionOk="0" h="228600" w="1052830">
                <a:moveTo>
                  <a:pt x="522159" y="228530"/>
                </a:moveTo>
                <a:lnTo>
                  <a:pt x="521665" y="217146"/>
                </a:lnTo>
                <a:lnTo>
                  <a:pt x="515632" y="217183"/>
                </a:lnTo>
                <a:lnTo>
                  <a:pt x="509439" y="212632"/>
                </a:lnTo>
                <a:lnTo>
                  <a:pt x="503550" y="219906"/>
                </a:lnTo>
                <a:lnTo>
                  <a:pt x="500116" y="219178"/>
                </a:lnTo>
                <a:lnTo>
                  <a:pt x="492527" y="217455"/>
                </a:lnTo>
                <a:lnTo>
                  <a:pt x="484996" y="215568"/>
                </a:lnTo>
                <a:lnTo>
                  <a:pt x="475289" y="213420"/>
                </a:lnTo>
                <a:lnTo>
                  <a:pt x="473142" y="213196"/>
                </a:lnTo>
                <a:lnTo>
                  <a:pt x="412760" y="212704"/>
                </a:lnTo>
                <a:lnTo>
                  <a:pt x="406052" y="212543"/>
                </a:lnTo>
                <a:lnTo>
                  <a:pt x="399347" y="212306"/>
                </a:lnTo>
                <a:lnTo>
                  <a:pt x="392646" y="212144"/>
                </a:lnTo>
                <a:lnTo>
                  <a:pt x="385950" y="212209"/>
                </a:lnTo>
                <a:lnTo>
                  <a:pt x="375251" y="212649"/>
                </a:lnTo>
                <a:lnTo>
                  <a:pt x="364302" y="213260"/>
                </a:lnTo>
                <a:lnTo>
                  <a:pt x="340576" y="214721"/>
                </a:lnTo>
                <a:lnTo>
                  <a:pt x="336329" y="210623"/>
                </a:lnTo>
                <a:lnTo>
                  <a:pt x="328745" y="209749"/>
                </a:lnTo>
                <a:lnTo>
                  <a:pt x="308551" y="208238"/>
                </a:lnTo>
                <a:lnTo>
                  <a:pt x="283243" y="206536"/>
                </a:lnTo>
                <a:lnTo>
                  <a:pt x="270595" y="205612"/>
                </a:lnTo>
                <a:lnTo>
                  <a:pt x="216827" y="194449"/>
                </a:lnTo>
                <a:lnTo>
                  <a:pt x="197869" y="188902"/>
                </a:lnTo>
                <a:lnTo>
                  <a:pt x="196500" y="188471"/>
                </a:lnTo>
                <a:lnTo>
                  <a:pt x="195101" y="188134"/>
                </a:lnTo>
                <a:lnTo>
                  <a:pt x="179328" y="184783"/>
                </a:lnTo>
                <a:lnTo>
                  <a:pt x="164084" y="179770"/>
                </a:lnTo>
                <a:lnTo>
                  <a:pt x="149014" y="174203"/>
                </a:lnTo>
                <a:lnTo>
                  <a:pt x="133763" y="169190"/>
                </a:lnTo>
                <a:lnTo>
                  <a:pt x="118268" y="164637"/>
                </a:lnTo>
                <a:lnTo>
                  <a:pt x="102855" y="159805"/>
                </a:lnTo>
                <a:lnTo>
                  <a:pt x="57802" y="144306"/>
                </a:lnTo>
                <a:lnTo>
                  <a:pt x="10480" y="126265"/>
                </a:lnTo>
                <a:lnTo>
                  <a:pt x="6111" y="124813"/>
                </a:lnTo>
                <a:lnTo>
                  <a:pt x="0" y="122663"/>
                </a:lnTo>
                <a:lnTo>
                  <a:pt x="2769" y="119199"/>
                </a:lnTo>
                <a:lnTo>
                  <a:pt x="4303" y="115786"/>
                </a:lnTo>
                <a:lnTo>
                  <a:pt x="34776" y="91457"/>
                </a:lnTo>
                <a:lnTo>
                  <a:pt x="43087" y="82778"/>
                </a:lnTo>
                <a:lnTo>
                  <a:pt x="58033" y="70182"/>
                </a:lnTo>
                <a:lnTo>
                  <a:pt x="74625" y="62273"/>
                </a:lnTo>
                <a:lnTo>
                  <a:pt x="92836" y="58905"/>
                </a:lnTo>
                <a:lnTo>
                  <a:pt x="112640" y="59934"/>
                </a:lnTo>
                <a:lnTo>
                  <a:pt x="129675" y="61249"/>
                </a:lnTo>
                <a:lnTo>
                  <a:pt x="146555" y="60260"/>
                </a:lnTo>
                <a:lnTo>
                  <a:pt x="163278" y="57485"/>
                </a:lnTo>
                <a:lnTo>
                  <a:pt x="179837" y="53446"/>
                </a:lnTo>
                <a:lnTo>
                  <a:pt x="187809" y="50944"/>
                </a:lnTo>
                <a:lnTo>
                  <a:pt x="195694" y="48118"/>
                </a:lnTo>
                <a:lnTo>
                  <a:pt x="203597" y="45395"/>
                </a:lnTo>
                <a:lnTo>
                  <a:pt x="211623" y="43202"/>
                </a:lnTo>
                <a:lnTo>
                  <a:pt x="219022" y="41833"/>
                </a:lnTo>
                <a:lnTo>
                  <a:pt x="226465" y="40932"/>
                </a:lnTo>
                <a:lnTo>
                  <a:pt x="233952" y="40500"/>
                </a:lnTo>
                <a:lnTo>
                  <a:pt x="241481" y="40537"/>
                </a:lnTo>
                <a:lnTo>
                  <a:pt x="254906" y="41393"/>
                </a:lnTo>
                <a:lnTo>
                  <a:pt x="268319" y="42646"/>
                </a:lnTo>
                <a:lnTo>
                  <a:pt x="281724" y="43761"/>
                </a:lnTo>
                <a:lnTo>
                  <a:pt x="295128" y="44206"/>
                </a:lnTo>
                <a:lnTo>
                  <a:pt x="305326" y="44915"/>
                </a:lnTo>
                <a:lnTo>
                  <a:pt x="315246" y="46657"/>
                </a:lnTo>
                <a:lnTo>
                  <a:pt x="325067" y="48694"/>
                </a:lnTo>
                <a:lnTo>
                  <a:pt x="334968" y="50289"/>
                </a:lnTo>
                <a:lnTo>
                  <a:pt x="342817" y="51472"/>
                </a:lnTo>
                <a:lnTo>
                  <a:pt x="350692" y="51678"/>
                </a:lnTo>
                <a:lnTo>
                  <a:pt x="358593" y="50907"/>
                </a:lnTo>
                <a:lnTo>
                  <a:pt x="395723" y="40783"/>
                </a:lnTo>
                <a:lnTo>
                  <a:pt x="405643" y="34902"/>
                </a:lnTo>
                <a:lnTo>
                  <a:pt x="415596" y="29073"/>
                </a:lnTo>
                <a:lnTo>
                  <a:pt x="454816" y="9252"/>
                </a:lnTo>
                <a:lnTo>
                  <a:pt x="480378" y="0"/>
                </a:lnTo>
                <a:lnTo>
                  <a:pt x="486310" y="201"/>
                </a:lnTo>
                <a:lnTo>
                  <a:pt x="523825" y="18152"/>
                </a:lnTo>
                <a:lnTo>
                  <a:pt x="554445" y="37417"/>
                </a:lnTo>
                <a:lnTo>
                  <a:pt x="574183" y="49798"/>
                </a:lnTo>
                <a:lnTo>
                  <a:pt x="617913" y="72905"/>
                </a:lnTo>
                <a:lnTo>
                  <a:pt x="664001" y="83372"/>
                </a:lnTo>
                <a:lnTo>
                  <a:pt x="670972" y="84091"/>
                </a:lnTo>
                <a:lnTo>
                  <a:pt x="676813" y="83545"/>
                </a:lnTo>
                <a:lnTo>
                  <a:pt x="681458" y="76104"/>
                </a:lnTo>
                <a:lnTo>
                  <a:pt x="684014" y="81352"/>
                </a:lnTo>
                <a:lnTo>
                  <a:pt x="687374" y="83124"/>
                </a:lnTo>
                <a:lnTo>
                  <a:pt x="691757" y="80209"/>
                </a:lnTo>
                <a:lnTo>
                  <a:pt x="694817" y="78380"/>
                </a:lnTo>
                <a:lnTo>
                  <a:pt x="698129" y="77640"/>
                </a:lnTo>
                <a:lnTo>
                  <a:pt x="701692" y="77987"/>
                </a:lnTo>
                <a:lnTo>
                  <a:pt x="705522" y="78003"/>
                </a:lnTo>
                <a:lnTo>
                  <a:pt x="709211" y="74087"/>
                </a:lnTo>
                <a:lnTo>
                  <a:pt x="717986" y="72395"/>
                </a:lnTo>
                <a:lnTo>
                  <a:pt x="718935" y="68827"/>
                </a:lnTo>
                <a:lnTo>
                  <a:pt x="720174" y="64783"/>
                </a:lnTo>
                <a:lnTo>
                  <a:pt x="726001" y="68220"/>
                </a:lnTo>
                <a:lnTo>
                  <a:pt x="726717" y="65971"/>
                </a:lnTo>
                <a:lnTo>
                  <a:pt x="732527" y="55879"/>
                </a:lnTo>
                <a:lnTo>
                  <a:pt x="738185" y="59894"/>
                </a:lnTo>
                <a:lnTo>
                  <a:pt x="743808" y="60647"/>
                </a:lnTo>
                <a:lnTo>
                  <a:pt x="749473" y="59289"/>
                </a:lnTo>
                <a:lnTo>
                  <a:pt x="755255" y="56971"/>
                </a:lnTo>
                <a:lnTo>
                  <a:pt x="761890" y="53980"/>
                </a:lnTo>
                <a:lnTo>
                  <a:pt x="768855" y="52629"/>
                </a:lnTo>
                <a:lnTo>
                  <a:pt x="812511" y="68198"/>
                </a:lnTo>
                <a:lnTo>
                  <a:pt x="833692" y="84137"/>
                </a:lnTo>
                <a:lnTo>
                  <a:pt x="840736" y="87504"/>
                </a:lnTo>
                <a:lnTo>
                  <a:pt x="849164" y="86481"/>
                </a:lnTo>
                <a:lnTo>
                  <a:pt x="852499" y="92412"/>
                </a:lnTo>
                <a:lnTo>
                  <a:pt x="857625" y="94632"/>
                </a:lnTo>
                <a:lnTo>
                  <a:pt x="863559" y="95042"/>
                </a:lnTo>
                <a:lnTo>
                  <a:pt x="869318" y="95540"/>
                </a:lnTo>
                <a:lnTo>
                  <a:pt x="875323" y="96609"/>
                </a:lnTo>
                <a:lnTo>
                  <a:pt x="881383" y="96751"/>
                </a:lnTo>
                <a:lnTo>
                  <a:pt x="887293" y="95232"/>
                </a:lnTo>
                <a:lnTo>
                  <a:pt x="892848" y="91320"/>
                </a:lnTo>
                <a:lnTo>
                  <a:pt x="901235" y="98238"/>
                </a:lnTo>
                <a:lnTo>
                  <a:pt x="910449" y="101778"/>
                </a:lnTo>
                <a:lnTo>
                  <a:pt x="920448" y="102402"/>
                </a:lnTo>
                <a:lnTo>
                  <a:pt x="931187" y="100573"/>
                </a:lnTo>
                <a:lnTo>
                  <a:pt x="935351" y="102936"/>
                </a:lnTo>
                <a:lnTo>
                  <a:pt x="939469" y="104064"/>
                </a:lnTo>
                <a:lnTo>
                  <a:pt x="945998" y="104262"/>
                </a:lnTo>
                <a:lnTo>
                  <a:pt x="957395" y="103837"/>
                </a:lnTo>
                <a:lnTo>
                  <a:pt x="957281" y="110873"/>
                </a:lnTo>
                <a:lnTo>
                  <a:pt x="983121" y="114816"/>
                </a:lnTo>
                <a:lnTo>
                  <a:pt x="1007803" y="122041"/>
                </a:lnTo>
                <a:lnTo>
                  <a:pt x="1031029" y="133492"/>
                </a:lnTo>
                <a:lnTo>
                  <a:pt x="1052505" y="150114"/>
                </a:lnTo>
                <a:lnTo>
                  <a:pt x="1050229" y="150887"/>
                </a:lnTo>
                <a:lnTo>
                  <a:pt x="1047897" y="151420"/>
                </a:lnTo>
                <a:lnTo>
                  <a:pt x="1045507" y="151712"/>
                </a:lnTo>
                <a:lnTo>
                  <a:pt x="1029868" y="151132"/>
                </a:lnTo>
                <a:lnTo>
                  <a:pt x="1014311" y="149820"/>
                </a:lnTo>
                <a:lnTo>
                  <a:pt x="998836" y="147774"/>
                </a:lnTo>
                <a:lnTo>
                  <a:pt x="983443" y="144995"/>
                </a:lnTo>
                <a:lnTo>
                  <a:pt x="973914" y="143509"/>
                </a:lnTo>
                <a:lnTo>
                  <a:pt x="964240" y="142705"/>
                </a:lnTo>
                <a:lnTo>
                  <a:pt x="954510" y="142126"/>
                </a:lnTo>
                <a:lnTo>
                  <a:pt x="944817" y="141316"/>
                </a:lnTo>
                <a:lnTo>
                  <a:pt x="925705" y="139949"/>
                </a:lnTo>
                <a:lnTo>
                  <a:pt x="906590" y="139450"/>
                </a:lnTo>
                <a:lnTo>
                  <a:pt x="887472" y="139816"/>
                </a:lnTo>
                <a:lnTo>
                  <a:pt x="868350" y="141049"/>
                </a:lnTo>
                <a:lnTo>
                  <a:pt x="866171" y="140953"/>
                </a:lnTo>
                <a:lnTo>
                  <a:pt x="864033" y="141204"/>
                </a:lnTo>
                <a:lnTo>
                  <a:pt x="861938" y="141801"/>
                </a:lnTo>
                <a:lnTo>
                  <a:pt x="848622" y="145901"/>
                </a:lnTo>
                <a:lnTo>
                  <a:pt x="834947" y="147857"/>
                </a:lnTo>
                <a:lnTo>
                  <a:pt x="793147" y="155300"/>
                </a:lnTo>
                <a:lnTo>
                  <a:pt x="783684" y="159492"/>
                </a:lnTo>
                <a:lnTo>
                  <a:pt x="781035" y="160562"/>
                </a:lnTo>
                <a:lnTo>
                  <a:pt x="778278" y="161373"/>
                </a:lnTo>
                <a:lnTo>
                  <a:pt x="768262" y="163784"/>
                </a:lnTo>
                <a:lnTo>
                  <a:pt x="759022" y="167779"/>
                </a:lnTo>
                <a:lnTo>
                  <a:pt x="750242" y="172736"/>
                </a:lnTo>
                <a:lnTo>
                  <a:pt x="741606" y="178033"/>
                </a:lnTo>
                <a:lnTo>
                  <a:pt x="738666" y="179292"/>
                </a:lnTo>
                <a:lnTo>
                  <a:pt x="735604" y="180115"/>
                </a:lnTo>
                <a:lnTo>
                  <a:pt x="732421" y="180500"/>
                </a:lnTo>
                <a:lnTo>
                  <a:pt x="728985" y="181356"/>
                </a:lnTo>
                <a:lnTo>
                  <a:pt x="724808" y="181257"/>
                </a:lnTo>
                <a:lnTo>
                  <a:pt x="722233" y="183207"/>
                </a:lnTo>
                <a:lnTo>
                  <a:pt x="714870" y="187784"/>
                </a:lnTo>
                <a:lnTo>
                  <a:pt x="674966" y="199740"/>
                </a:lnTo>
                <a:lnTo>
                  <a:pt x="673557" y="199995"/>
                </a:lnTo>
                <a:lnTo>
                  <a:pt x="672170" y="200363"/>
                </a:lnTo>
                <a:lnTo>
                  <a:pt x="641863" y="211108"/>
                </a:lnTo>
                <a:lnTo>
                  <a:pt x="631736" y="214617"/>
                </a:lnTo>
                <a:lnTo>
                  <a:pt x="629322" y="215207"/>
                </a:lnTo>
                <a:lnTo>
                  <a:pt x="626877" y="215395"/>
                </a:lnTo>
                <a:lnTo>
                  <a:pt x="624399" y="215179"/>
                </a:lnTo>
                <a:lnTo>
                  <a:pt x="617261" y="215121"/>
                </a:lnTo>
                <a:lnTo>
                  <a:pt x="610119" y="214697"/>
                </a:lnTo>
                <a:lnTo>
                  <a:pt x="591671" y="215061"/>
                </a:lnTo>
                <a:lnTo>
                  <a:pt x="549887" y="216296"/>
                </a:lnTo>
                <a:lnTo>
                  <a:pt x="542052" y="216687"/>
                </a:lnTo>
                <a:lnTo>
                  <a:pt x="533682" y="217036"/>
                </a:lnTo>
                <a:lnTo>
                  <a:pt x="535639" y="224267"/>
                </a:lnTo>
                <a:lnTo>
                  <a:pt x="522159" y="2285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843480" y="7518248"/>
            <a:ext cx="1855546" cy="226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73378" y="7432523"/>
            <a:ext cx="1855546" cy="2267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 txBox="1"/>
          <p:nvPr/>
        </p:nvSpPr>
        <p:spPr>
          <a:xfrm>
            <a:off x="3290073" y="7860929"/>
            <a:ext cx="12092257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Lilly was surprised because all of her clothes are from the stores that involved in this problema</a:t>
            </a:r>
            <a:r>
              <a:rPr lang="es-EC" sz="54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Diagrama&#10;&#10;Descripción generada automáticamente" id="138" name="Google Shape;1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9"/>
          <p:cNvSpPr txBox="1"/>
          <p:nvPr/>
        </p:nvSpPr>
        <p:spPr>
          <a:xfrm>
            <a:off x="795422" y="266700"/>
            <a:ext cx="9567778" cy="981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7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news</a:t>
            </a:r>
            <a:r>
              <a:rPr lang="es-EC" sz="79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 helped </a:t>
            </a:r>
            <a:r>
              <a:rPr lang="es-EC" sz="7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her change habits of</a:t>
            </a:r>
            <a:r>
              <a:rPr lang="es-EC" sz="79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 buying fast fashion </a:t>
            </a:r>
            <a:r>
              <a:rPr lang="es-EC" sz="7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clothes.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7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Now she </a:t>
            </a:r>
            <a:r>
              <a:rPr lang="es-EC" sz="7900">
                <a:solidFill>
                  <a:srgbClr val="FF66FF"/>
                </a:solidFill>
                <a:latin typeface="Calibri"/>
                <a:ea typeface="Calibri"/>
                <a:cs typeface="Calibri"/>
                <a:sym typeface="Calibri"/>
              </a:rPr>
              <a:t>prefers</a:t>
            </a:r>
            <a:r>
              <a:rPr lang="es-EC" sz="7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buy second-hand clothes.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2021-03-25T15:01:57Z</dcterms:created>
  <dc:creator>Ariana Mtm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2021-03-23T00:00:00Z</vt:filetime>
  </property>
  <property fmtid="{D5CDD505-2E9C-101B-9397-08002B2CF9AE}" pid="3" name="Creator">
    <vt:lpwstr>Canva</vt:lpwstr>
  </property>
  <property fmtid="{D5CDD505-2E9C-101B-9397-08002B2CF9AE}" pid="4" name="LastSaved">
    <vt:filetime>2021-03-25T00:00:00Z</vt:filetime>
  </property>
</Properties>
</file>